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77" r:id="rId5"/>
    <p:sldId id="281" r:id="rId6"/>
    <p:sldId id="280" r:id="rId7"/>
    <p:sldId id="282" r:id="rId8"/>
    <p:sldId id="283" r:id="rId9"/>
    <p:sldId id="278" r:id="rId10"/>
    <p:sldId id="279" r:id="rId11"/>
    <p:sldId id="284" r:id="rId12"/>
    <p:sldId id="287" r:id="rId13"/>
  </p:sldIdLst>
  <p:sldSz cx="12192000" cy="6858000"/>
  <p:notesSz cx="9866313" cy="142954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4275403" cy="717254"/>
          </a:xfrm>
          <a:prstGeom prst="rect">
            <a:avLst/>
          </a:prstGeom>
        </p:spPr>
        <p:txBody>
          <a:bodyPr vert="horz" lIns="133046" tIns="66523" rIns="133046" bIns="66523" rtlCol="0"/>
          <a:lstStyle>
            <a:lvl1pPr algn="l">
              <a:defRPr sz="17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632" y="2"/>
            <a:ext cx="4275403" cy="717254"/>
          </a:xfrm>
          <a:prstGeom prst="rect">
            <a:avLst/>
          </a:prstGeom>
        </p:spPr>
        <p:txBody>
          <a:bodyPr vert="horz" lIns="133046" tIns="66523" rIns="133046" bIns="66523" rtlCol="0"/>
          <a:lstStyle>
            <a:lvl1pPr algn="r">
              <a:defRPr sz="1700"/>
            </a:lvl1pPr>
          </a:lstStyle>
          <a:p>
            <a:fld id="{A8B13EDC-8B7C-4BA1-B1D7-464D4702A59C}" type="datetimeFigureOut">
              <a:rPr lang="en-US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6113" y="1787525"/>
            <a:ext cx="8574087" cy="482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046" tIns="66523" rIns="133046" bIns="665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6879684"/>
            <a:ext cx="7893050" cy="5628829"/>
          </a:xfrm>
          <a:prstGeom prst="rect">
            <a:avLst/>
          </a:prstGeom>
        </p:spPr>
        <p:txBody>
          <a:bodyPr vert="horz" lIns="133046" tIns="66523" rIns="133046" bIns="665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13578186"/>
            <a:ext cx="4275403" cy="717253"/>
          </a:xfrm>
          <a:prstGeom prst="rect">
            <a:avLst/>
          </a:prstGeom>
        </p:spPr>
        <p:txBody>
          <a:bodyPr vert="horz" lIns="133046" tIns="66523" rIns="133046" bIns="66523" rtlCol="0" anchor="b"/>
          <a:lstStyle>
            <a:lvl1pPr algn="l">
              <a:defRPr sz="17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632" y="13578186"/>
            <a:ext cx="4275403" cy="717253"/>
          </a:xfrm>
          <a:prstGeom prst="rect">
            <a:avLst/>
          </a:prstGeom>
        </p:spPr>
        <p:txBody>
          <a:bodyPr vert="horz" lIns="133046" tIns="66523" rIns="133046" bIns="66523" rtlCol="0" anchor="b"/>
          <a:lstStyle>
            <a:lvl1pPr algn="r">
              <a:defRPr sz="1700"/>
            </a:lvl1pPr>
          </a:lstStyle>
          <a:p>
            <a:fld id="{6CF86AB5-AB47-4194-B1E2-E886D4F24A5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9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86AB5-AB47-4194-B1E2-E886D4F24A5D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04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86AB5-AB47-4194-B1E2-E886D4F24A5D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1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86AB5-AB47-4194-B1E2-E886D4F24A5D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14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86AB5-AB47-4194-B1E2-E886D4F24A5D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58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86AB5-AB47-4194-B1E2-E886D4F24A5D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21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86AB5-AB47-4194-B1E2-E886D4F24A5D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10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86AB5-AB47-4194-B1E2-E886D4F24A5D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60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86AB5-AB47-4194-B1E2-E886D4F24A5D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4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AD956-6F6C-4749-902D-48436BD01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56267-D4FD-41D4-A775-EF549038CA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296D5-1403-4264-ACC4-58C134AC2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D772-E2D2-4AD5-B776-29829B1791DC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7DEF8-8FBF-4B38-8965-93F81CC1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C088F-FD9F-4ECD-A39E-85D33B52B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51B39-38D3-403F-BBFC-28FCA9065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12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BE48-26FC-4A19-90EA-EA11B372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8C4A8-05CD-4930-844A-EE4E167F8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A4E4B-C582-4E8F-85EB-698801D6D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D772-E2D2-4AD5-B776-29829B1791DC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40D8D-5193-4A78-AB01-046CA688F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53602-C076-484D-AFF6-54417A18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51B39-38D3-403F-BBFC-28FCA9065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433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68B1B0-DED3-4DBE-B106-13C616E8E1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50F98-F488-4D40-9834-5141CA623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5820C-7255-4882-BF0F-540F806C1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D772-E2D2-4AD5-B776-29829B1791DC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AAEBE-0662-44E4-B3A5-D6334737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47B65-8084-481F-A740-48CBE7B6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51B39-38D3-403F-BBFC-28FCA9065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2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000EB4-59F1-0944-9F4C-EBFCD580D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0" y="1122363"/>
            <a:ext cx="546354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12D6B65-D7D2-DC44-BDA6-77A6BD66D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0" y="3602038"/>
            <a:ext cx="5463540" cy="10995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B08053D-596B-24AF-AA68-313583C797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86400" y="5670616"/>
            <a:ext cx="2846896" cy="6494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[Government Security Classification] </a:t>
            </a:r>
          </a:p>
        </p:txBody>
      </p:sp>
    </p:spTree>
    <p:extLst>
      <p:ext uri="{BB962C8B-B14F-4D97-AF65-F5344CB8AC3E}">
        <p14:creationId xmlns:p14="http://schemas.microsoft.com/office/powerpoint/2010/main" val="2666462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5308D-2A48-4502-ADC3-0C3B1F854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B93C6-E8D1-4E90-A7B5-67BAF7D91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28D81-15DD-4F8C-A6AD-E03E61A18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D772-E2D2-4AD5-B776-29829B1791DC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C700F-017A-4182-BDC8-69E5706A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5151A-65C5-4AA7-86EE-17B22621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51B39-38D3-403F-BBFC-28FCA9065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11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6C03-E998-4F13-86EB-42D282A58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FF935-B04B-4B39-B7CF-284467BED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1625F-FCC5-40B5-87D8-A33215AB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D772-E2D2-4AD5-B776-29829B1791DC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80589-7696-4435-A5A2-10A7B969E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615D0-9588-4215-9092-EB1D27A2C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51B39-38D3-403F-BBFC-28FCA9065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3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CA14E-9473-4858-89F2-0C623C4E8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BB404-5572-4501-8D7B-1697124BC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55392-F9A3-426A-A71F-C28A3EC8F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7552D-74EB-49E9-9894-59363F75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D772-E2D2-4AD5-B776-29829B1791DC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9920C-5DD9-4693-9B2A-1EE67FD3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BFE77-B042-419C-9F14-2C3C3E93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51B39-38D3-403F-BBFC-28FCA9065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877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CFAF0-EF48-4C6D-A69C-C5DFB9E4F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9082C-9ABB-4450-A5C3-720E3190E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B59CD-FE70-430A-A20F-F66C589FF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DBAEEB-5C44-43FE-AD05-2D9A554992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CD02FE-0977-4723-98C7-C36B47C35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F302C-D4A7-4A4F-B651-75A4EA11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D772-E2D2-4AD5-B776-29829B1791DC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F82303-650B-4110-92A8-17A16DF9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DBC5EA-5275-4C1D-9CAB-F4E37C929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51B39-38D3-403F-BBFC-28FCA9065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98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F8D98-D874-44EA-882F-B89E26A9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39C14E-B0E3-4004-8811-562358F8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D772-E2D2-4AD5-B776-29829B1791DC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5F3DB-6246-4D96-B8D5-0D246D95F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99AF9-28C4-448A-A59F-C01F8A68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51B39-38D3-403F-BBFC-28FCA9065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79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6AA841-C525-47B5-981D-EE111D7F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D772-E2D2-4AD5-B776-29829B1791DC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BF350B-7311-4356-9D4A-D85CAA7DD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9E5AB-E151-4A80-8551-5279E432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51B39-38D3-403F-BBFC-28FCA9065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718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8DCEF-AEA6-4B5F-A9DE-3CEBA3518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BA9AD-F18C-4842-A464-B63FADC8A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32E16-E20E-480D-B5BD-225BAAC62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A7CDAF-BFFA-45F2-AC27-A42ACD21A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D772-E2D2-4AD5-B776-29829B1791DC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E2B17-A4CF-4ECB-822B-5723AB663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72163-CEFC-482A-AB59-FF8E5966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51B39-38D3-403F-BBFC-28FCA9065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69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B6A86-C09E-4F0B-B85F-C3F49BE6D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85C342-815F-4305-8249-D54B73196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98616-3596-46F2-955D-959CDDA0F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CAC7A-CEC3-4439-BCCA-EF132C54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D772-E2D2-4AD5-B776-29829B1791DC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7E6D4-A21E-45FC-8FC8-FFE0FE8BE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19449-5C0D-4E9F-830F-DBF527C2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51B39-38D3-403F-BBFC-28FCA9065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18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A1EFE1-8AEF-46F3-B964-FDB5B92C7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46A5C-2902-437C-96AE-D0B05D7DE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C17CD-D855-4333-9127-D77D3FFD0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6D772-E2D2-4AD5-B776-29829B1791DC}" type="datetimeFigureOut">
              <a:rPr lang="en-GB" smtClean="0"/>
              <a:t>16/04/2025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C7F6-4710-4B97-84CD-AB57E7896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BD2E5-E3B5-4F60-8F5F-23AFEEEF7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51B39-38D3-403F-BBFC-28FCA9065D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90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C5941-0BB5-49CA-9AA3-CCEBC909D6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Neighbourhood Policing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FD7A8D-84EF-40E5-B4E6-1EF7B5DF43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Fighting Crime</a:t>
            </a:r>
          </a:p>
          <a:p>
            <a:r>
              <a:rPr lang="en-GB" sz="2400" dirty="0"/>
              <a:t>Protecting People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1ADC7-FEDA-41EE-A35E-AE47E1A9F0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408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CDE06A-095B-48AD-977E-25A12E178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710" y="0"/>
            <a:ext cx="7114451" cy="6858000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C79ED4-3B9D-41D2-BCF8-6A56FF71C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67" y="176355"/>
            <a:ext cx="2469503" cy="973549"/>
          </a:xfrm>
          <a:solidFill>
            <a:schemeClr val="accent1">
              <a:lumMod val="5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2800" b="1" dirty="0"/>
              <a:t>Kettering </a:t>
            </a:r>
            <a:br>
              <a:rPr lang="en-GB" sz="2800" b="1" dirty="0"/>
            </a:br>
            <a:r>
              <a:rPr lang="en-GB" sz="2800" b="1" dirty="0"/>
              <a:t>Sector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D29EBD-D863-40FD-9364-FFAF3AACE51D}"/>
              </a:ext>
            </a:extLst>
          </p:cNvPr>
          <p:cNvSpPr txBox="1"/>
          <p:nvPr/>
        </p:nvSpPr>
        <p:spPr>
          <a:xfrm>
            <a:off x="3039292" y="1125143"/>
            <a:ext cx="119680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NK 6- Desborough</a:t>
            </a:r>
            <a:r>
              <a:rPr lang="en-GB" sz="1000" dirty="0"/>
              <a:t> </a:t>
            </a:r>
          </a:p>
          <a:p>
            <a:pPr algn="ctr"/>
            <a:r>
              <a:rPr lang="en-GB" sz="1000" dirty="0"/>
              <a:t>Sgt 1156 Quinlan</a:t>
            </a:r>
          </a:p>
          <a:p>
            <a:pPr algn="ctr"/>
            <a:r>
              <a:rPr lang="en-GB" sz="1000" dirty="0"/>
              <a:t>PC 216 Ryan</a:t>
            </a:r>
          </a:p>
          <a:p>
            <a:pPr algn="ctr"/>
            <a:r>
              <a:rPr lang="en-GB" sz="1000" dirty="0"/>
              <a:t>PCSO 7050 Ellerby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A3D0E5-6DA5-439F-BB07-2FED987D6091}"/>
              </a:ext>
            </a:extLst>
          </p:cNvPr>
          <p:cNvCxnSpPr>
            <a:cxnSpLocks/>
          </p:cNvCxnSpPr>
          <p:nvPr/>
        </p:nvCxnSpPr>
        <p:spPr>
          <a:xfrm>
            <a:off x="4231433" y="1125143"/>
            <a:ext cx="1160728" cy="1095543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0D5E93-8B7C-4DF3-A01E-C3207F34DDCC}"/>
              </a:ext>
            </a:extLst>
          </p:cNvPr>
          <p:cNvSpPr txBox="1"/>
          <p:nvPr/>
        </p:nvSpPr>
        <p:spPr>
          <a:xfrm>
            <a:off x="2934789" y="4373232"/>
            <a:ext cx="1296644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NK 5- Rothwell &amp; Mawsley</a:t>
            </a:r>
          </a:p>
          <a:p>
            <a:pPr algn="ctr"/>
            <a:r>
              <a:rPr lang="en-GB" sz="1000" dirty="0"/>
              <a:t>Sgt 1156 Quinlan</a:t>
            </a:r>
          </a:p>
          <a:p>
            <a:pPr algn="ctr"/>
            <a:r>
              <a:rPr lang="en-GB" sz="1000" dirty="0"/>
              <a:t>PC 509 Vickery </a:t>
            </a:r>
          </a:p>
          <a:p>
            <a:pPr algn="ctr"/>
            <a:r>
              <a:rPr lang="en-GB" sz="1000" dirty="0"/>
              <a:t>PCSO 7036 Scott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B194F8-0CDF-4AB4-BBBF-9C1B58AB2AF6}"/>
              </a:ext>
            </a:extLst>
          </p:cNvPr>
          <p:cNvCxnSpPr>
            <a:cxnSpLocks/>
          </p:cNvCxnSpPr>
          <p:nvPr/>
        </p:nvCxnSpPr>
        <p:spPr>
          <a:xfrm flipV="1">
            <a:off x="4127270" y="4068148"/>
            <a:ext cx="1712167" cy="305084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2493681-16D9-4AFB-804A-2ADA80033D2F}"/>
              </a:ext>
            </a:extLst>
          </p:cNvPr>
          <p:cNvSpPr txBox="1"/>
          <p:nvPr/>
        </p:nvSpPr>
        <p:spPr>
          <a:xfrm>
            <a:off x="4992106" y="5608320"/>
            <a:ext cx="1322460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NK 4- Burton &amp; Broughton</a:t>
            </a:r>
          </a:p>
          <a:p>
            <a:pPr algn="ctr"/>
            <a:r>
              <a:rPr lang="en-GB" sz="1000" dirty="0"/>
              <a:t>Sgt 1156 Quinlan</a:t>
            </a:r>
          </a:p>
          <a:p>
            <a:pPr algn="ctr"/>
            <a:r>
              <a:rPr lang="en-GB" sz="1000" dirty="0"/>
              <a:t>PC 310 Jones </a:t>
            </a:r>
          </a:p>
          <a:p>
            <a:pPr algn="ctr"/>
            <a:r>
              <a:rPr lang="en-GB" sz="1000" dirty="0"/>
              <a:t>PCSO 7095 Goodes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1A8DC01-4C68-4D72-BDAF-D3FADF152BE1}"/>
              </a:ext>
            </a:extLst>
          </p:cNvPr>
          <p:cNvCxnSpPr>
            <a:cxnSpLocks/>
          </p:cNvCxnSpPr>
          <p:nvPr/>
        </p:nvCxnSpPr>
        <p:spPr>
          <a:xfrm>
            <a:off x="6314566" y="5618093"/>
            <a:ext cx="107414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DAFB518-0DEB-4411-BDDC-539D8F36ADEC}"/>
              </a:ext>
            </a:extLst>
          </p:cNvPr>
          <p:cNvSpPr txBox="1"/>
          <p:nvPr/>
        </p:nvSpPr>
        <p:spPr>
          <a:xfrm>
            <a:off x="10954679" y="4196101"/>
            <a:ext cx="119680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NK 3- Ise</a:t>
            </a:r>
          </a:p>
          <a:p>
            <a:pPr algn="ctr"/>
            <a:r>
              <a:rPr lang="en-GB" sz="1000" dirty="0"/>
              <a:t>Sgt 1156 Quinlan</a:t>
            </a:r>
          </a:p>
          <a:p>
            <a:pPr algn="ctr"/>
            <a:r>
              <a:rPr lang="en-GB" sz="1000" dirty="0"/>
              <a:t>PC  1652 Donald</a:t>
            </a:r>
          </a:p>
          <a:p>
            <a:pPr algn="ctr"/>
            <a:r>
              <a:rPr lang="en-GB" sz="1000" dirty="0"/>
              <a:t>PCSO 7114 Meszes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55396E6-7408-483B-B34F-C9A269E6765D}"/>
              </a:ext>
            </a:extLst>
          </p:cNvPr>
          <p:cNvCxnSpPr>
            <a:cxnSpLocks/>
          </p:cNvCxnSpPr>
          <p:nvPr/>
        </p:nvCxnSpPr>
        <p:spPr>
          <a:xfrm flipV="1">
            <a:off x="9685960" y="4414291"/>
            <a:ext cx="1268719" cy="637104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276C5DB-5EFB-470C-802F-2CFC36EF863F}"/>
              </a:ext>
            </a:extLst>
          </p:cNvPr>
          <p:cNvSpPr txBox="1"/>
          <p:nvPr/>
        </p:nvSpPr>
        <p:spPr>
          <a:xfrm>
            <a:off x="10296194" y="5152614"/>
            <a:ext cx="1655252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NK 2- Wicksteed</a:t>
            </a:r>
          </a:p>
          <a:p>
            <a:pPr algn="ctr"/>
            <a:r>
              <a:rPr lang="en-GB" sz="1000" dirty="0"/>
              <a:t>Sgt 1349 Walsh </a:t>
            </a:r>
          </a:p>
          <a:p>
            <a:pPr algn="ctr"/>
            <a:r>
              <a:rPr lang="en-GB" sz="1000" dirty="0"/>
              <a:t>Sgt 1662 Callaghan</a:t>
            </a:r>
          </a:p>
          <a:p>
            <a:pPr algn="ctr"/>
            <a:r>
              <a:rPr lang="en-GB" sz="1000" dirty="0"/>
              <a:t>PC 1201 Hill</a:t>
            </a:r>
          </a:p>
          <a:p>
            <a:pPr algn="ctr"/>
            <a:r>
              <a:rPr lang="en-GB" sz="1000"/>
              <a:t>PCSO </a:t>
            </a:r>
            <a:r>
              <a:rPr lang="en-GB" sz="1000" dirty="0"/>
              <a:t>7130 Bowes</a:t>
            </a:r>
          </a:p>
          <a:p>
            <a:pPr algn="ctr"/>
            <a:r>
              <a:rPr lang="en-GB" sz="1000" dirty="0"/>
              <a:t>PCSO 7191 Duggan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E9E070-3ABC-4C78-934A-36A7A06B343C}"/>
              </a:ext>
            </a:extLst>
          </p:cNvPr>
          <p:cNvCxnSpPr>
            <a:cxnSpLocks/>
          </p:cNvCxnSpPr>
          <p:nvPr/>
        </p:nvCxnSpPr>
        <p:spPr>
          <a:xfrm flipV="1">
            <a:off x="8368748" y="5174520"/>
            <a:ext cx="1927446" cy="312194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DFEA167-55BC-417E-8438-D6FB3E224CB4}"/>
              </a:ext>
            </a:extLst>
          </p:cNvPr>
          <p:cNvSpPr txBox="1"/>
          <p:nvPr/>
        </p:nvSpPr>
        <p:spPr>
          <a:xfrm>
            <a:off x="9004560" y="43850"/>
            <a:ext cx="1902222" cy="424731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NK 1- Kettering </a:t>
            </a:r>
            <a:r>
              <a:rPr lang="en-GB" sz="1000" b="1" dirty="0" err="1"/>
              <a:t>Northall</a:t>
            </a:r>
            <a:r>
              <a:rPr lang="en-GB" sz="1000" b="1" dirty="0"/>
              <a:t> </a:t>
            </a:r>
          </a:p>
          <a:p>
            <a:pPr algn="ctr"/>
            <a:r>
              <a:rPr lang="en-GB" sz="1000" dirty="0"/>
              <a:t>Sgt 1349 Walsh </a:t>
            </a:r>
          </a:p>
          <a:p>
            <a:pPr algn="ctr"/>
            <a:r>
              <a:rPr lang="en-GB" sz="1000" dirty="0"/>
              <a:t>PC 23 Booth</a:t>
            </a:r>
          </a:p>
          <a:p>
            <a:pPr algn="ctr"/>
            <a:r>
              <a:rPr lang="en-GB" sz="1000" dirty="0"/>
              <a:t>PC 1644 Fotheringham </a:t>
            </a:r>
          </a:p>
          <a:p>
            <a:pPr algn="ctr"/>
            <a:r>
              <a:rPr lang="en-GB" sz="1000" dirty="0"/>
              <a:t>PC 1603 Underwood</a:t>
            </a:r>
          </a:p>
          <a:p>
            <a:pPr algn="ctr"/>
            <a:r>
              <a:rPr lang="en-GB" sz="1000" dirty="0"/>
              <a:t>PC 1576 Maltby</a:t>
            </a:r>
          </a:p>
          <a:p>
            <a:pPr algn="ctr"/>
            <a:r>
              <a:rPr lang="en-GB" sz="1000" dirty="0"/>
              <a:t>PC 1491 Fenwick-Smith</a:t>
            </a:r>
          </a:p>
          <a:p>
            <a:pPr algn="ctr"/>
            <a:r>
              <a:rPr lang="en-GB" sz="1000" dirty="0"/>
              <a:t>PC 1690 Barry </a:t>
            </a:r>
          </a:p>
          <a:p>
            <a:pPr algn="ctr"/>
            <a:r>
              <a:rPr lang="en-GB" sz="1000" dirty="0"/>
              <a:t>PC 1482 Smith </a:t>
            </a:r>
          </a:p>
          <a:p>
            <a:pPr algn="ctr"/>
            <a:r>
              <a:rPr lang="en-GB" sz="1000" dirty="0"/>
              <a:t>PCSO 7144 Cotter</a:t>
            </a:r>
          </a:p>
          <a:p>
            <a:pPr algn="ctr"/>
            <a:r>
              <a:rPr lang="en-GB" sz="1000" dirty="0"/>
              <a:t>PCSO 7087 Brown</a:t>
            </a:r>
          </a:p>
          <a:p>
            <a:pPr algn="ctr"/>
            <a:endParaRPr lang="en-GB" sz="1000" b="1" dirty="0"/>
          </a:p>
          <a:p>
            <a:pPr algn="ctr"/>
            <a:r>
              <a:rPr lang="en-GB" sz="1000" b="1" dirty="0"/>
              <a:t>Clover Hill</a:t>
            </a:r>
          </a:p>
          <a:p>
            <a:pPr algn="ctr"/>
            <a:r>
              <a:rPr lang="en-GB" sz="1000" dirty="0"/>
              <a:t>Sgt 1662 Callaghan </a:t>
            </a:r>
          </a:p>
          <a:p>
            <a:pPr algn="ctr"/>
            <a:r>
              <a:rPr lang="en-GB" sz="1000" dirty="0"/>
              <a:t>PC 1638 Denton</a:t>
            </a:r>
          </a:p>
          <a:p>
            <a:pPr algn="ctr"/>
            <a:r>
              <a:rPr lang="en-GB" sz="1000" dirty="0"/>
              <a:t>PC 632 Orton</a:t>
            </a:r>
          </a:p>
          <a:p>
            <a:pPr algn="ctr"/>
            <a:r>
              <a:rPr lang="en-GB" sz="1000" dirty="0"/>
              <a:t>PCSO 7143 Chachulska </a:t>
            </a:r>
          </a:p>
          <a:p>
            <a:pPr algn="ctr"/>
            <a:r>
              <a:rPr lang="en-GB" sz="1000" b="1" dirty="0"/>
              <a:t> </a:t>
            </a:r>
          </a:p>
          <a:p>
            <a:pPr algn="ctr"/>
            <a:r>
              <a:rPr lang="en-GB" sz="1000" b="1" dirty="0"/>
              <a:t>Windmill </a:t>
            </a:r>
          </a:p>
          <a:p>
            <a:pPr algn="ctr"/>
            <a:r>
              <a:rPr lang="en-GB" sz="1000" dirty="0"/>
              <a:t>Sgt 1662 Callaghan</a:t>
            </a:r>
          </a:p>
          <a:p>
            <a:pPr algn="ctr"/>
            <a:r>
              <a:rPr lang="en-GB" sz="1000" dirty="0"/>
              <a:t>PC 1523 Batten</a:t>
            </a:r>
          </a:p>
          <a:p>
            <a:pPr algn="ctr"/>
            <a:r>
              <a:rPr lang="en-GB" sz="1000" dirty="0"/>
              <a:t>PC 418 Bangs</a:t>
            </a:r>
          </a:p>
          <a:p>
            <a:pPr algn="ctr"/>
            <a:r>
              <a:rPr lang="en-GB" sz="1000" dirty="0"/>
              <a:t>PC 1125 Dickens</a:t>
            </a:r>
          </a:p>
          <a:p>
            <a:pPr algn="ctr"/>
            <a:r>
              <a:rPr lang="en-GB" sz="1000" dirty="0"/>
              <a:t>PCSO 7095 Loveday </a:t>
            </a:r>
          </a:p>
          <a:p>
            <a:pPr algn="ctr"/>
            <a:endParaRPr lang="en-GB" sz="1000" dirty="0"/>
          </a:p>
          <a:p>
            <a:pPr algn="ctr"/>
            <a:r>
              <a:rPr lang="en-GB" sz="1000" dirty="0"/>
              <a:t>PCSO 7045 Coles – Schools Liaison Officer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3785A9-C61F-4202-9AA9-2C55F0E4E8BF}"/>
              </a:ext>
            </a:extLst>
          </p:cNvPr>
          <p:cNvCxnSpPr>
            <a:cxnSpLocks/>
          </p:cNvCxnSpPr>
          <p:nvPr/>
        </p:nvCxnSpPr>
        <p:spPr>
          <a:xfrm flipV="1">
            <a:off x="7899525" y="54646"/>
            <a:ext cx="1098296" cy="4495398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1790F85-2240-43CF-8007-9248D6343373}"/>
              </a:ext>
            </a:extLst>
          </p:cNvPr>
          <p:cNvSpPr txBox="1"/>
          <p:nvPr/>
        </p:nvSpPr>
        <p:spPr>
          <a:xfrm>
            <a:off x="143067" y="1947284"/>
            <a:ext cx="2469503" cy="353943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Covering LAP</a:t>
            </a:r>
          </a:p>
          <a:p>
            <a:pPr algn="ctr"/>
            <a:r>
              <a:rPr lang="en-GB" sz="1600" b="1" dirty="0"/>
              <a:t>Kettering Urban &amp; Rural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Sector Inspector</a:t>
            </a:r>
          </a:p>
          <a:p>
            <a:pPr algn="ctr"/>
            <a:r>
              <a:rPr lang="en-GB" sz="1600" dirty="0"/>
              <a:t>X0692 Matt Rock 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Sector Co-ordinator </a:t>
            </a:r>
          </a:p>
          <a:p>
            <a:pPr algn="ctr"/>
            <a:r>
              <a:rPr lang="en-GB" sz="1600" dirty="0"/>
              <a:t>Emily Philp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Member of Parliament</a:t>
            </a:r>
          </a:p>
          <a:p>
            <a:pPr algn="ctr"/>
            <a:r>
              <a:rPr lang="en-GB" sz="1600" dirty="0"/>
              <a:t>Rosie Wrighting 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Councillors</a:t>
            </a:r>
          </a:p>
          <a:p>
            <a:pPr algn="ctr"/>
            <a:r>
              <a:rPr lang="en-GB" sz="1600" dirty="0"/>
              <a:t>TBC</a:t>
            </a:r>
          </a:p>
        </p:txBody>
      </p:sp>
    </p:spTree>
    <p:extLst>
      <p:ext uri="{BB962C8B-B14F-4D97-AF65-F5344CB8AC3E}">
        <p14:creationId xmlns:p14="http://schemas.microsoft.com/office/powerpoint/2010/main" val="3153567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0F7B68-C239-437A-89FC-32094EDC6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721" y="65314"/>
            <a:ext cx="9864837" cy="685800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C79ED4-3B9D-41D2-BCF8-6A56FF71C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67" y="176355"/>
            <a:ext cx="2469503" cy="973549"/>
          </a:xfrm>
          <a:solidFill>
            <a:schemeClr val="accent1">
              <a:lumMod val="5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2800" b="1" dirty="0"/>
              <a:t>Corby </a:t>
            </a:r>
            <a:br>
              <a:rPr lang="en-GB" sz="2800" b="1" dirty="0"/>
            </a:br>
            <a:r>
              <a:rPr lang="en-GB" sz="2800" b="1" dirty="0"/>
              <a:t>Sector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D29EBD-D863-40FD-9364-FFAF3AACE51D}"/>
              </a:ext>
            </a:extLst>
          </p:cNvPr>
          <p:cNvSpPr txBox="1"/>
          <p:nvPr/>
        </p:nvSpPr>
        <p:spPr>
          <a:xfrm>
            <a:off x="2794958" y="1125143"/>
            <a:ext cx="177281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NC 2- Corby Industrial and Rural </a:t>
            </a:r>
          </a:p>
          <a:p>
            <a:pPr algn="ctr"/>
            <a:r>
              <a:rPr lang="en-GB" sz="1000" dirty="0"/>
              <a:t>Sgt 942 Cox</a:t>
            </a:r>
          </a:p>
          <a:p>
            <a:pPr algn="ctr"/>
            <a:r>
              <a:rPr lang="en-GB" sz="1000" dirty="0"/>
              <a:t>Sgt 142 McClean </a:t>
            </a:r>
          </a:p>
          <a:p>
            <a:pPr algn="ctr"/>
            <a:r>
              <a:rPr lang="en-GB" sz="1000" dirty="0"/>
              <a:t>PC 1640 Crabb </a:t>
            </a:r>
          </a:p>
          <a:p>
            <a:pPr algn="ctr"/>
            <a:r>
              <a:rPr lang="en-GB" sz="1000" dirty="0"/>
              <a:t>PCSO 7074 Wallace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A3D0E5-6DA5-439F-BB07-2FED987D6091}"/>
              </a:ext>
            </a:extLst>
          </p:cNvPr>
          <p:cNvCxnSpPr>
            <a:cxnSpLocks/>
          </p:cNvCxnSpPr>
          <p:nvPr/>
        </p:nvCxnSpPr>
        <p:spPr>
          <a:xfrm>
            <a:off x="4567774" y="1431985"/>
            <a:ext cx="1441140" cy="1469835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DFEA167-55BC-417E-8438-D6FB3E224CB4}"/>
              </a:ext>
            </a:extLst>
          </p:cNvPr>
          <p:cNvSpPr txBox="1"/>
          <p:nvPr/>
        </p:nvSpPr>
        <p:spPr>
          <a:xfrm>
            <a:off x="9716277" y="182717"/>
            <a:ext cx="1859281" cy="255454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NC 1- Corby Town</a:t>
            </a:r>
          </a:p>
          <a:p>
            <a:pPr algn="ctr"/>
            <a:r>
              <a:rPr lang="en-GB" sz="1000" dirty="0"/>
              <a:t>Sgt 942 Cox</a:t>
            </a:r>
          </a:p>
          <a:p>
            <a:pPr algn="ctr"/>
            <a:r>
              <a:rPr lang="en-GB" sz="1000" dirty="0"/>
              <a:t>Sgt 142 McClean </a:t>
            </a:r>
          </a:p>
          <a:p>
            <a:pPr algn="ctr"/>
            <a:r>
              <a:rPr lang="en-GB" sz="1000" dirty="0"/>
              <a:t>PC 195 Hallett</a:t>
            </a:r>
          </a:p>
          <a:p>
            <a:pPr algn="ctr"/>
            <a:r>
              <a:rPr lang="en-GB" sz="1000" dirty="0"/>
              <a:t>PC 309 Campbell</a:t>
            </a:r>
          </a:p>
          <a:p>
            <a:pPr algn="ctr"/>
            <a:r>
              <a:rPr lang="en-GB" sz="1000" dirty="0"/>
              <a:t>PC 1477 Worthington </a:t>
            </a:r>
          </a:p>
          <a:p>
            <a:pPr algn="ctr"/>
            <a:r>
              <a:rPr lang="en-GB" sz="1000" dirty="0"/>
              <a:t>PC 1479 Carter</a:t>
            </a:r>
          </a:p>
          <a:p>
            <a:pPr algn="ctr"/>
            <a:r>
              <a:rPr lang="en-GB" sz="1000" dirty="0"/>
              <a:t>PC 100 Buchanan</a:t>
            </a:r>
          </a:p>
          <a:p>
            <a:pPr algn="ctr"/>
            <a:r>
              <a:rPr lang="en-GB" sz="1000" dirty="0"/>
              <a:t>PC 925 Smith </a:t>
            </a:r>
          </a:p>
          <a:p>
            <a:pPr algn="ctr"/>
            <a:r>
              <a:rPr lang="en-GB" sz="1000" dirty="0"/>
              <a:t>PC 970 Wood </a:t>
            </a:r>
          </a:p>
          <a:p>
            <a:pPr algn="ctr"/>
            <a:r>
              <a:rPr lang="en-GB" sz="1000" dirty="0"/>
              <a:t>PC 1631 Thomas</a:t>
            </a:r>
          </a:p>
          <a:p>
            <a:pPr algn="ctr"/>
            <a:r>
              <a:rPr lang="en-GB" sz="1000" dirty="0"/>
              <a:t>PCSO 7149 Devlin</a:t>
            </a:r>
          </a:p>
          <a:p>
            <a:pPr algn="ctr"/>
            <a:r>
              <a:rPr lang="en-GB" sz="1000" dirty="0"/>
              <a:t>PCSO 7009 Panther</a:t>
            </a:r>
          </a:p>
          <a:p>
            <a:pPr algn="ctr"/>
            <a:r>
              <a:rPr lang="en-GB" sz="1000" dirty="0"/>
              <a:t>PCSO 7030 Asante-Ampaduh</a:t>
            </a:r>
          </a:p>
          <a:p>
            <a:pPr algn="ctr"/>
            <a:r>
              <a:rPr lang="en-GB" sz="1000" dirty="0"/>
              <a:t>PCSO 7045 Coles – Schools Liaison Officer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3785A9-C61F-4202-9AA9-2C55F0E4E8BF}"/>
              </a:ext>
            </a:extLst>
          </p:cNvPr>
          <p:cNvCxnSpPr>
            <a:cxnSpLocks/>
          </p:cNvCxnSpPr>
          <p:nvPr/>
        </p:nvCxnSpPr>
        <p:spPr>
          <a:xfrm flipV="1">
            <a:off x="6270171" y="182717"/>
            <a:ext cx="3446106" cy="4389283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1790F85-2240-43CF-8007-9248D6343373}"/>
              </a:ext>
            </a:extLst>
          </p:cNvPr>
          <p:cNvSpPr txBox="1"/>
          <p:nvPr/>
        </p:nvSpPr>
        <p:spPr>
          <a:xfrm>
            <a:off x="143067" y="2098076"/>
            <a:ext cx="2469503" cy="353943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Covering LAP</a:t>
            </a:r>
          </a:p>
          <a:p>
            <a:pPr algn="ctr"/>
            <a:r>
              <a:rPr lang="en-GB" sz="1600" b="1" dirty="0"/>
              <a:t>Corby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Sector Inspector</a:t>
            </a:r>
          </a:p>
          <a:p>
            <a:pPr algn="ctr"/>
            <a:r>
              <a:rPr lang="en-GB" sz="1600" dirty="0"/>
              <a:t>X 692 Matt Rock 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Sector Co-ordinator </a:t>
            </a:r>
          </a:p>
          <a:p>
            <a:pPr algn="ctr"/>
            <a:r>
              <a:rPr lang="en-GB" sz="1600" dirty="0"/>
              <a:t>Emily Philp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Member of Parliament</a:t>
            </a:r>
          </a:p>
          <a:p>
            <a:pPr algn="ctr"/>
            <a:r>
              <a:rPr lang="en-GB" sz="1600" dirty="0"/>
              <a:t>Lee Barron 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Councillors</a:t>
            </a:r>
          </a:p>
          <a:p>
            <a:pPr algn="ctr"/>
            <a:r>
              <a:rPr lang="en-GB" sz="1600" dirty="0"/>
              <a:t>TBC</a:t>
            </a:r>
          </a:p>
        </p:txBody>
      </p:sp>
    </p:spTree>
    <p:extLst>
      <p:ext uri="{BB962C8B-B14F-4D97-AF65-F5344CB8AC3E}">
        <p14:creationId xmlns:p14="http://schemas.microsoft.com/office/powerpoint/2010/main" val="4152483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A199E-1F8A-421A-B821-F894E6097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401" y="69784"/>
            <a:ext cx="5911218" cy="6858000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7F7A007-1D60-4D53-AB24-1EA4AFEF4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67" y="176355"/>
            <a:ext cx="2469503" cy="973549"/>
          </a:xfrm>
          <a:solidFill>
            <a:schemeClr val="accent1">
              <a:lumMod val="5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2700" b="1" dirty="0"/>
              <a:t>Wellingborough </a:t>
            </a:r>
            <a:br>
              <a:rPr lang="en-GB" sz="2700" b="1" dirty="0"/>
            </a:br>
            <a:r>
              <a:rPr lang="en-GB" sz="2700" b="1" dirty="0"/>
              <a:t>Sector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3A8C8F-3441-4C0F-9EEC-1E70E03A693F}"/>
              </a:ext>
            </a:extLst>
          </p:cNvPr>
          <p:cNvSpPr txBox="1"/>
          <p:nvPr/>
        </p:nvSpPr>
        <p:spPr>
          <a:xfrm>
            <a:off x="182057" y="1848804"/>
            <a:ext cx="2469503" cy="378565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Covering LAP</a:t>
            </a:r>
          </a:p>
          <a:p>
            <a:pPr algn="ctr"/>
            <a:r>
              <a:rPr lang="en-GB" sz="1600" b="1" dirty="0"/>
              <a:t>Wellingborough Urban &amp; Rural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Sector Inspector</a:t>
            </a:r>
          </a:p>
          <a:p>
            <a:pPr algn="ctr"/>
            <a:r>
              <a:rPr lang="en-GB" sz="1600" dirty="0"/>
              <a:t>Andy Maher 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Sector Co-ordinator </a:t>
            </a:r>
          </a:p>
          <a:p>
            <a:pPr algn="ctr"/>
            <a:r>
              <a:rPr lang="en-GB" sz="1600" dirty="0"/>
              <a:t>Victoria Purcell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Member of Parliament</a:t>
            </a:r>
          </a:p>
          <a:p>
            <a:pPr algn="ctr"/>
            <a:r>
              <a:rPr lang="en-GB" sz="1600" dirty="0"/>
              <a:t>Gen Kitchen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Councillors</a:t>
            </a:r>
          </a:p>
          <a:p>
            <a:pPr algn="ctr"/>
            <a:r>
              <a:rPr lang="en-GB" sz="1600" dirty="0"/>
              <a:t>TBC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9C2E7-C17D-4F7E-90ED-9647A2CC2215}"/>
              </a:ext>
            </a:extLst>
          </p:cNvPr>
          <p:cNvSpPr txBox="1"/>
          <p:nvPr/>
        </p:nvSpPr>
        <p:spPr>
          <a:xfrm>
            <a:off x="9575641" y="4272143"/>
            <a:ext cx="2332234" cy="2516073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fontAlgn="base"/>
            <a:r>
              <a:rPr lang="en-GB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Wellingborough South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10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fontAlgn="base"/>
            <a:r>
              <a:rPr lang="en-GB" sz="1050" dirty="0">
                <a:latin typeface="Calibri" panose="020F0502020204030204" pitchFamily="34" charset="0"/>
              </a:rPr>
              <a:t>Sgt P286 Glenn Thompson</a:t>
            </a:r>
            <a:endParaRPr lang="en-US" sz="1050" dirty="0">
              <a:latin typeface="Segoe UI" panose="020B0502040204020203" pitchFamily="34" charset="0"/>
            </a:endParaRPr>
          </a:p>
          <a:p>
            <a:pPr algn="ctr" fontAlgn="base"/>
            <a:r>
              <a:rPr lang="en-GB" sz="1050" dirty="0">
                <a:solidFill>
                  <a:srgbClr val="000000"/>
                </a:solidFill>
                <a:latin typeface="Calibri" panose="020F0502020204030204" pitchFamily="34" charset="0"/>
              </a:rPr>
              <a:t>PC 1118 Wright- Schools</a:t>
            </a:r>
          </a:p>
          <a:p>
            <a:pPr algn="ctr" fontAlgn="base"/>
            <a:r>
              <a:rPr lang="en-GB" sz="1050" dirty="0">
                <a:latin typeface="Calibri" panose="020F0502020204030204" pitchFamily="34" charset="0"/>
              </a:rPr>
              <a:t>PC 586 Unsworth </a:t>
            </a:r>
          </a:p>
          <a:p>
            <a:pPr algn="ctr" fontAlgn="base"/>
            <a:r>
              <a:rPr lang="en-GB" sz="1050" dirty="0">
                <a:latin typeface="Calibri" panose="020F0502020204030204" pitchFamily="34" charset="0"/>
              </a:rPr>
              <a:t>PC 956 Legg</a:t>
            </a:r>
          </a:p>
          <a:p>
            <a:pPr algn="ctr" fontAlgn="base"/>
            <a:r>
              <a:rPr lang="en-GB" sz="1050" dirty="0">
                <a:solidFill>
                  <a:srgbClr val="FF0000"/>
                </a:solidFill>
                <a:latin typeface="Calibri" panose="020F0502020204030204" pitchFamily="34" charset="0"/>
              </a:rPr>
              <a:t>PC Vacancy</a:t>
            </a:r>
          </a:p>
          <a:p>
            <a:pPr algn="ctr" fontAlgn="base"/>
            <a:r>
              <a:rPr lang="en-GB" sz="1050" dirty="0">
                <a:latin typeface="Calibri" panose="020F0502020204030204" pitchFamily="34" charset="0"/>
              </a:rPr>
              <a:t>PC 1729 Richardson </a:t>
            </a:r>
          </a:p>
          <a:p>
            <a:pPr algn="ctr" fontAlgn="base"/>
            <a:r>
              <a:rPr lang="en-GB" sz="1050" dirty="0">
                <a:latin typeface="Calibri" panose="020F0502020204030204" pitchFamily="34" charset="0"/>
              </a:rPr>
              <a:t>PC 1668 Wileman </a:t>
            </a:r>
          </a:p>
          <a:p>
            <a:pPr algn="ctr" fontAlgn="base"/>
            <a:r>
              <a:rPr lang="en-GB" sz="1050" dirty="0">
                <a:latin typeface="Calibri" panose="020F0502020204030204" pitchFamily="34" charset="0"/>
              </a:rPr>
              <a:t>PC 1639 Morris </a:t>
            </a:r>
          </a:p>
          <a:p>
            <a:pPr algn="ctr" fontAlgn="base"/>
            <a:r>
              <a:rPr lang="en-GB" sz="1050" dirty="0">
                <a:latin typeface="Calibri" panose="020F0502020204030204" pitchFamily="34" charset="0"/>
              </a:rPr>
              <a:t>PC 1888 Jones</a:t>
            </a:r>
          </a:p>
          <a:p>
            <a:pPr algn="ctr" fontAlgn="base"/>
            <a:r>
              <a:rPr lang="en-GB" sz="1050" dirty="0">
                <a:solidFill>
                  <a:srgbClr val="000000"/>
                </a:solidFill>
                <a:latin typeface="Calibri" panose="020F0502020204030204" pitchFamily="34" charset="0"/>
              </a:rPr>
              <a:t>PCSO 7180 Seabrook</a:t>
            </a:r>
          </a:p>
          <a:p>
            <a:pPr algn="ctr" fontAlgn="base"/>
            <a:r>
              <a:rPr lang="en-GB" sz="1050" dirty="0">
                <a:solidFill>
                  <a:srgbClr val="000000"/>
                </a:solidFill>
                <a:latin typeface="Calibri" panose="020F0502020204030204" pitchFamily="34" charset="0"/>
              </a:rPr>
              <a:t>PCSO 7083 Dobson</a:t>
            </a:r>
          </a:p>
          <a:p>
            <a:pPr algn="ctr" fontAlgn="base"/>
            <a:r>
              <a:rPr lang="en-GB" sz="1050" dirty="0">
                <a:solidFill>
                  <a:srgbClr val="FF0000"/>
                </a:solidFill>
                <a:latin typeface="Calibri" panose="020F0502020204030204" pitchFamily="34" charset="0"/>
              </a:rPr>
              <a:t>PCSO Vacancy </a:t>
            </a:r>
          </a:p>
          <a:p>
            <a:pPr algn="ctr" fontAlgn="base"/>
            <a:r>
              <a:rPr lang="en-GB" sz="1050" dirty="0">
                <a:solidFill>
                  <a:srgbClr val="FF0000"/>
                </a:solidFill>
                <a:latin typeface="Calibri" panose="020F0502020204030204" pitchFamily="34" charset="0"/>
              </a:rPr>
              <a:t>PCSO Vacancy</a:t>
            </a:r>
          </a:p>
          <a:p>
            <a:pPr algn="ctr" fontAlgn="base"/>
            <a:r>
              <a:rPr lang="en-GB" sz="1050" dirty="0">
                <a:solidFill>
                  <a:srgbClr val="FF0000"/>
                </a:solidFill>
                <a:latin typeface="Calibri" panose="020F0502020204030204" pitchFamily="34" charset="0"/>
              </a:rPr>
              <a:t>PCSO Vacancy</a:t>
            </a:r>
            <a:endParaRPr lang="en-US" sz="1050" dirty="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8070FA-AE81-4F3C-AC9E-6188B29CB9BD}"/>
              </a:ext>
            </a:extLst>
          </p:cNvPr>
          <p:cNvSpPr txBox="1"/>
          <p:nvPr/>
        </p:nvSpPr>
        <p:spPr>
          <a:xfrm>
            <a:off x="9719522" y="2294505"/>
            <a:ext cx="2044472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fontAlgn="base"/>
            <a:r>
              <a:rPr lang="en-GB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Wellingborough North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10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fontAlgn="base"/>
            <a:r>
              <a:rPr lang="en-GB" sz="1050" dirty="0">
                <a:solidFill>
                  <a:srgbClr val="000000"/>
                </a:solidFill>
                <a:latin typeface="Calibri" panose="020F0502020204030204" pitchFamily="34" charset="0"/>
              </a:rPr>
              <a:t>Sgt 444 Chambers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10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fontAlgn="base"/>
            <a:r>
              <a:rPr lang="en-GB" sz="1050" dirty="0">
                <a:solidFill>
                  <a:srgbClr val="000000"/>
                </a:solidFill>
                <a:latin typeface="Calibri" panose="020F0502020204030204" pitchFamily="34" charset="0"/>
              </a:rPr>
              <a:t>PC 1366  Tyers 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10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fontAlgn="base"/>
            <a:r>
              <a:rPr lang="en-GB" sz="1050" dirty="0">
                <a:solidFill>
                  <a:srgbClr val="FF0000"/>
                </a:solidFill>
                <a:latin typeface="Calibri" panose="020F0502020204030204" pitchFamily="34" charset="0"/>
              </a:rPr>
              <a:t>PC Vacancy </a:t>
            </a:r>
          </a:p>
          <a:p>
            <a:pPr algn="ctr" fontAlgn="base"/>
            <a:r>
              <a:rPr lang="en-GB" sz="1050" dirty="0">
                <a:latin typeface="Calibri" panose="020F0502020204030204" pitchFamily="34" charset="0"/>
              </a:rPr>
              <a:t>PC 1578 Owen</a:t>
            </a:r>
          </a:p>
          <a:p>
            <a:pPr algn="ctr" fontAlgn="base"/>
            <a:r>
              <a:rPr lang="en-GB" sz="10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 Vacancy </a:t>
            </a:r>
          </a:p>
          <a:p>
            <a:pPr algn="ctr" fontAlgn="base"/>
            <a:r>
              <a:rPr lang="en-GB" sz="1050" dirty="0">
                <a:solidFill>
                  <a:srgbClr val="FF0000"/>
                </a:solidFill>
                <a:latin typeface="Calibri" panose="020F0502020204030204" pitchFamily="34" charset="0"/>
              </a:rPr>
              <a:t>PCSO Vacancy</a:t>
            </a:r>
          </a:p>
          <a:p>
            <a:pPr algn="ctr" fontAlgn="base"/>
            <a:r>
              <a:rPr lang="en-GB" sz="1050" dirty="0">
                <a:latin typeface="Calibri" panose="020F0502020204030204" pitchFamily="34" charset="0"/>
              </a:rPr>
              <a:t>PCSO 7195 Turney </a:t>
            </a:r>
            <a:endParaRPr lang="en-US" sz="1050" dirty="0">
              <a:latin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BD32EB-519A-4109-83CE-187FE745CEC5}"/>
              </a:ext>
            </a:extLst>
          </p:cNvPr>
          <p:cNvSpPr txBox="1"/>
          <p:nvPr/>
        </p:nvSpPr>
        <p:spPr>
          <a:xfrm>
            <a:off x="9518581" y="663129"/>
            <a:ext cx="1896804" cy="900246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fontAlgn="base"/>
            <a:r>
              <a:rPr lang="en-GB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NW 3- </a:t>
            </a:r>
            <a:r>
              <a:rPr lang="en-GB" sz="105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Finedon</a:t>
            </a:r>
            <a:r>
              <a:rPr lang="en-GB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10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fontAlgn="base"/>
            <a:r>
              <a:rPr lang="en-GB" sz="1050" dirty="0">
                <a:solidFill>
                  <a:srgbClr val="000000"/>
                </a:solidFill>
              </a:rPr>
              <a:t>Sgt 799 Nawaz </a:t>
            </a:r>
          </a:p>
          <a:p>
            <a:pPr algn="ctr" fontAlgn="base"/>
            <a:r>
              <a:rPr lang="en-GB" sz="1050" dirty="0"/>
              <a:t>PC 109 Manton</a:t>
            </a:r>
          </a:p>
          <a:p>
            <a:pPr algn="ctr" fontAlgn="base"/>
            <a:r>
              <a:rPr lang="en-GB" sz="1050" dirty="0"/>
              <a:t>PC 135 Wigmore </a:t>
            </a:r>
          </a:p>
          <a:p>
            <a:pPr algn="ctr" fontAlgn="base"/>
            <a:r>
              <a:rPr lang="en-GB" sz="1050" dirty="0"/>
              <a:t>PCSO 7059 Cross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2418A5-AB23-49D6-817B-7ADA40C5FC72}"/>
              </a:ext>
            </a:extLst>
          </p:cNvPr>
          <p:cNvSpPr txBox="1"/>
          <p:nvPr/>
        </p:nvSpPr>
        <p:spPr>
          <a:xfrm>
            <a:off x="3380198" y="1160173"/>
            <a:ext cx="1756881" cy="76944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fontAlgn="base"/>
            <a:r>
              <a:rPr lang="en-GB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NW 5- Earls Barton 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10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fontAlgn="base"/>
            <a:r>
              <a:rPr lang="en-GB" sz="1050" dirty="0">
                <a:solidFill>
                  <a:srgbClr val="000000"/>
                </a:solidFill>
                <a:latin typeface="Calibri" panose="020F0502020204030204" pitchFamily="34" charset="0"/>
              </a:rPr>
              <a:t>Sgt 799 Nawaz</a:t>
            </a:r>
            <a:endParaRPr lang="en-US" sz="10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fontAlgn="base"/>
            <a:r>
              <a:rPr lang="en-GB" sz="1050" dirty="0">
                <a:solidFill>
                  <a:srgbClr val="000000"/>
                </a:solidFill>
                <a:latin typeface="Calibri" panose="020F0502020204030204" pitchFamily="34" charset="0"/>
              </a:rPr>
              <a:t>PC 1285 Foster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10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fontAlgn="base"/>
            <a:r>
              <a:rPr lang="en-GB" sz="1050" dirty="0">
                <a:solidFill>
                  <a:srgbClr val="000000"/>
                </a:solidFill>
                <a:latin typeface="Calibri" panose="020F0502020204030204" pitchFamily="34" charset="0"/>
              </a:rPr>
              <a:t>PCSO 7059 Cross 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11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979BE6-83D9-4F5E-A481-4412DE0D3EA7}"/>
              </a:ext>
            </a:extLst>
          </p:cNvPr>
          <p:cNvSpPr txBox="1"/>
          <p:nvPr/>
        </p:nvSpPr>
        <p:spPr>
          <a:xfrm>
            <a:off x="3380198" y="5003514"/>
            <a:ext cx="1921267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fontAlgn="base"/>
            <a:r>
              <a:rPr lang="en-GB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NW 4- </a:t>
            </a:r>
            <a:r>
              <a:rPr lang="en-GB" sz="105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Irchester</a:t>
            </a:r>
            <a:r>
              <a:rPr lang="en-GB" sz="1050" b="1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10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fontAlgn="base"/>
            <a:r>
              <a:rPr lang="en-GB" sz="1050" dirty="0">
                <a:solidFill>
                  <a:srgbClr val="000000"/>
                </a:solidFill>
                <a:latin typeface="Calibri" panose="020F0502020204030204" pitchFamily="34" charset="0"/>
              </a:rPr>
              <a:t>Sgt 799 Nawaz</a:t>
            </a:r>
            <a:endParaRPr lang="en-US" sz="10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fontAlgn="base"/>
            <a:r>
              <a:rPr lang="en-GB" sz="1050" dirty="0">
                <a:solidFill>
                  <a:srgbClr val="000000"/>
                </a:solidFill>
                <a:latin typeface="Calibri" panose="020F0502020204030204" pitchFamily="34" charset="0"/>
              </a:rPr>
              <a:t>PC 239 Norman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105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ctr" fontAlgn="base"/>
            <a:r>
              <a:rPr lang="en-GB" sz="1050" dirty="0">
                <a:solidFill>
                  <a:srgbClr val="000000"/>
                </a:solidFill>
                <a:latin typeface="Calibri" panose="020F0502020204030204" pitchFamily="34" charset="0"/>
              </a:rPr>
              <a:t>PCSO 7163 </a:t>
            </a:r>
            <a:r>
              <a:rPr lang="en-GB" sz="1050" dirty="0" err="1">
                <a:solidFill>
                  <a:srgbClr val="000000"/>
                </a:solidFill>
                <a:latin typeface="Calibri" panose="020F0502020204030204" pitchFamily="34" charset="0"/>
              </a:rPr>
              <a:t>Fenner</a:t>
            </a:r>
            <a:r>
              <a:rPr lang="en-GB" sz="105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sz="10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9BD02E9-101E-4555-A6B4-672851ACD209}"/>
              </a:ext>
            </a:extLst>
          </p:cNvPr>
          <p:cNvCxnSpPr>
            <a:cxnSpLocks/>
          </p:cNvCxnSpPr>
          <p:nvPr/>
        </p:nvCxnSpPr>
        <p:spPr>
          <a:xfrm>
            <a:off x="5137079" y="1929614"/>
            <a:ext cx="1212921" cy="1088166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6E1F86B-BFB9-4395-A06E-C1BFA859A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455480" y="649343"/>
            <a:ext cx="1341236" cy="12193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AD3872-548D-4A43-9CCF-4A17902B8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26837">
            <a:off x="5449028" y="4374903"/>
            <a:ext cx="2273540" cy="20668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7F9C95-71BF-4D20-B460-0D03F48E5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1332">
            <a:off x="7465913" y="2764260"/>
            <a:ext cx="1920023" cy="174547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9E967F-5E1A-4A70-8EC0-AD3D46E178EC}"/>
              </a:ext>
            </a:extLst>
          </p:cNvPr>
          <p:cNvCxnSpPr>
            <a:cxnSpLocks/>
          </p:cNvCxnSpPr>
          <p:nvPr/>
        </p:nvCxnSpPr>
        <p:spPr>
          <a:xfrm>
            <a:off x="7338654" y="2195193"/>
            <a:ext cx="2380868" cy="786217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462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BF7A945-33FC-4BF2-892C-47E76338F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245" y="73213"/>
            <a:ext cx="4031632" cy="6711574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C79ED4-3B9D-41D2-BCF8-6A56FF71C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67" y="176355"/>
            <a:ext cx="2469503" cy="973549"/>
          </a:xfrm>
          <a:solidFill>
            <a:schemeClr val="accent1">
              <a:lumMod val="5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2700" b="1" dirty="0"/>
              <a:t>East Northants </a:t>
            </a:r>
            <a:br>
              <a:rPr lang="en-GB" sz="2700" b="1" dirty="0"/>
            </a:br>
            <a:r>
              <a:rPr lang="en-GB" sz="2700" b="1" dirty="0"/>
              <a:t>Sector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A3D0E5-6DA5-439F-BB07-2FED987D6091}"/>
              </a:ext>
            </a:extLst>
          </p:cNvPr>
          <p:cNvCxnSpPr>
            <a:cxnSpLocks/>
          </p:cNvCxnSpPr>
          <p:nvPr/>
        </p:nvCxnSpPr>
        <p:spPr>
          <a:xfrm>
            <a:off x="4826157" y="663129"/>
            <a:ext cx="1705272" cy="130563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1790F85-2240-43CF-8007-9248D6343373}"/>
              </a:ext>
            </a:extLst>
          </p:cNvPr>
          <p:cNvSpPr txBox="1"/>
          <p:nvPr/>
        </p:nvSpPr>
        <p:spPr>
          <a:xfrm>
            <a:off x="143067" y="1967447"/>
            <a:ext cx="2469503" cy="403187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Covering LAP</a:t>
            </a:r>
          </a:p>
          <a:p>
            <a:pPr algn="ctr"/>
            <a:r>
              <a:rPr lang="en-GB" sz="1600" b="1" dirty="0"/>
              <a:t>East Northamptonshire Urban &amp; Rural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Sector Inspector</a:t>
            </a:r>
          </a:p>
          <a:p>
            <a:pPr algn="ctr"/>
            <a:r>
              <a:rPr lang="en-GB" sz="1600" dirty="0"/>
              <a:t>Andy Maher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Sector Co-ordinator </a:t>
            </a:r>
          </a:p>
          <a:p>
            <a:pPr algn="ctr"/>
            <a:r>
              <a:rPr lang="en-GB" sz="1600" dirty="0"/>
              <a:t>Victoria Purcell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Member of Parliament</a:t>
            </a:r>
          </a:p>
          <a:p>
            <a:pPr algn="ctr"/>
            <a:r>
              <a:rPr lang="en-GB" sz="1600" dirty="0"/>
              <a:t>Lee Barron </a:t>
            </a:r>
          </a:p>
          <a:p>
            <a:pPr algn="ctr"/>
            <a:r>
              <a:rPr lang="en-GB" sz="1600" dirty="0"/>
              <a:t>Gen Kitchen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Councillors</a:t>
            </a:r>
          </a:p>
          <a:p>
            <a:pPr algn="ctr"/>
            <a:r>
              <a:rPr lang="en-GB" sz="1600" dirty="0"/>
              <a:t>TBC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EA6851-368B-4B04-BAE7-48BD7D5241FB}"/>
              </a:ext>
            </a:extLst>
          </p:cNvPr>
          <p:cNvSpPr txBox="1"/>
          <p:nvPr/>
        </p:nvSpPr>
        <p:spPr>
          <a:xfrm>
            <a:off x="3633030" y="663129"/>
            <a:ext cx="119680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EN 5- Oundle </a:t>
            </a:r>
          </a:p>
          <a:p>
            <a:pPr algn="ctr"/>
            <a:r>
              <a:rPr lang="en-GB" sz="1000" dirty="0"/>
              <a:t>Sgt 799 Nawaz</a:t>
            </a:r>
          </a:p>
          <a:p>
            <a:pPr algn="ctr"/>
            <a:r>
              <a:rPr lang="en-GB" sz="1000" dirty="0"/>
              <a:t>PC 441 Morgan </a:t>
            </a:r>
          </a:p>
          <a:p>
            <a:pPr algn="ctr"/>
            <a:r>
              <a:rPr lang="en-GB" sz="1000" dirty="0"/>
              <a:t>PCSO 7090 Pereira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2B7A4D-D012-4C8D-BCA3-4D1065862845}"/>
              </a:ext>
            </a:extLst>
          </p:cNvPr>
          <p:cNvSpPr txBox="1"/>
          <p:nvPr/>
        </p:nvSpPr>
        <p:spPr>
          <a:xfrm>
            <a:off x="9514424" y="1366350"/>
            <a:ext cx="130908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EN 4- </a:t>
            </a:r>
            <a:r>
              <a:rPr lang="en-GB" sz="1000" b="1" dirty="0" err="1"/>
              <a:t>Thrapston</a:t>
            </a:r>
            <a:endParaRPr lang="en-GB" sz="1000" b="1" dirty="0"/>
          </a:p>
          <a:p>
            <a:pPr algn="ctr"/>
            <a:r>
              <a:rPr lang="en-GB" sz="1000" dirty="0"/>
              <a:t>Sgt </a:t>
            </a:r>
            <a:r>
              <a:rPr lang="en-GB" sz="1000"/>
              <a:t>799 Nawaz</a:t>
            </a:r>
            <a:endParaRPr lang="en-GB" sz="1000" dirty="0"/>
          </a:p>
          <a:p>
            <a:pPr algn="ctr"/>
            <a:r>
              <a:rPr lang="en-GB" sz="1000" dirty="0"/>
              <a:t>PC 80 Holmes</a:t>
            </a:r>
          </a:p>
          <a:p>
            <a:pPr algn="ctr"/>
            <a:r>
              <a:rPr lang="en-GB" sz="1000" dirty="0"/>
              <a:t>PCSO 7073 Butter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3D4BF3-5D57-4277-9753-272EBC4FE6C3}"/>
              </a:ext>
            </a:extLst>
          </p:cNvPr>
          <p:cNvCxnSpPr>
            <a:cxnSpLocks/>
          </p:cNvCxnSpPr>
          <p:nvPr/>
        </p:nvCxnSpPr>
        <p:spPr>
          <a:xfrm flipV="1">
            <a:off x="7856376" y="1366350"/>
            <a:ext cx="1658046" cy="2110217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10F278-AF8B-47A8-9971-F9118D99EF50}"/>
              </a:ext>
            </a:extLst>
          </p:cNvPr>
          <p:cNvCxnSpPr>
            <a:cxnSpLocks/>
          </p:cNvCxnSpPr>
          <p:nvPr/>
        </p:nvCxnSpPr>
        <p:spPr>
          <a:xfrm flipH="1" flipV="1">
            <a:off x="4854431" y="3649623"/>
            <a:ext cx="2452630" cy="1416899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B632F27-05D5-475E-B3B4-6AAEF0CAF271}"/>
              </a:ext>
            </a:extLst>
          </p:cNvPr>
          <p:cNvSpPr txBox="1"/>
          <p:nvPr/>
        </p:nvSpPr>
        <p:spPr>
          <a:xfrm>
            <a:off x="3263483" y="3649623"/>
            <a:ext cx="1566353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EN 3- </a:t>
            </a:r>
            <a:r>
              <a:rPr lang="en-GB" sz="1000" b="1" dirty="0" err="1"/>
              <a:t>Irthlingborough</a:t>
            </a:r>
            <a:r>
              <a:rPr lang="en-GB" sz="1000" b="1" dirty="0"/>
              <a:t> &amp; Raunds </a:t>
            </a:r>
          </a:p>
          <a:p>
            <a:pPr algn="ctr"/>
            <a:r>
              <a:rPr lang="en-GB" sz="1000" dirty="0"/>
              <a:t>Sgt 888 Goodwin</a:t>
            </a:r>
          </a:p>
          <a:p>
            <a:pPr algn="ctr"/>
            <a:r>
              <a:rPr lang="en-GB" sz="1000" dirty="0"/>
              <a:t>PC 991 Bristow</a:t>
            </a:r>
          </a:p>
          <a:p>
            <a:pPr algn="ctr"/>
            <a:r>
              <a:rPr lang="en-GB" sz="1000" dirty="0">
                <a:solidFill>
                  <a:srgbClr val="FF0000"/>
                </a:solidFill>
              </a:rPr>
              <a:t>PC Vacancy</a:t>
            </a:r>
          </a:p>
          <a:p>
            <a:pPr algn="ctr"/>
            <a:r>
              <a:rPr lang="en-GB" sz="1000" dirty="0"/>
              <a:t>PCSO 7186 Burrows</a:t>
            </a:r>
          </a:p>
          <a:p>
            <a:pPr algn="ctr"/>
            <a:r>
              <a:rPr lang="en-GB" sz="1000" dirty="0">
                <a:solidFill>
                  <a:srgbClr val="FF0000"/>
                </a:solidFill>
              </a:rPr>
              <a:t>PCSO Vacancy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10A68A8-4404-45E9-8818-7EFAB5BC5569}"/>
              </a:ext>
            </a:extLst>
          </p:cNvPr>
          <p:cNvCxnSpPr>
            <a:cxnSpLocks/>
          </p:cNvCxnSpPr>
          <p:nvPr/>
        </p:nvCxnSpPr>
        <p:spPr>
          <a:xfrm>
            <a:off x="4826157" y="3649623"/>
            <a:ext cx="1556540" cy="1198938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4777554-298E-4861-856A-E2CF88172038}"/>
              </a:ext>
            </a:extLst>
          </p:cNvPr>
          <p:cNvSpPr txBox="1"/>
          <p:nvPr/>
        </p:nvSpPr>
        <p:spPr>
          <a:xfrm>
            <a:off x="3605038" y="5795552"/>
            <a:ext cx="1209558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EN 2- Higham Ferrers </a:t>
            </a:r>
          </a:p>
          <a:p>
            <a:pPr algn="ctr"/>
            <a:r>
              <a:rPr lang="en-GB" sz="1000" dirty="0"/>
              <a:t>Sgt 888 Goodwin</a:t>
            </a:r>
          </a:p>
          <a:p>
            <a:pPr algn="ctr"/>
            <a:r>
              <a:rPr lang="en-GB" sz="1000" dirty="0"/>
              <a:t>PC 621 Green </a:t>
            </a:r>
          </a:p>
          <a:p>
            <a:pPr algn="ctr"/>
            <a:r>
              <a:rPr lang="en-GB" sz="1000" dirty="0"/>
              <a:t>PCSO 7007 Page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F2679E3-438D-40B1-823E-E6861B27E798}"/>
              </a:ext>
            </a:extLst>
          </p:cNvPr>
          <p:cNvCxnSpPr>
            <a:cxnSpLocks/>
          </p:cNvCxnSpPr>
          <p:nvPr/>
        </p:nvCxnSpPr>
        <p:spPr>
          <a:xfrm flipV="1">
            <a:off x="4814596" y="5795552"/>
            <a:ext cx="1856792" cy="2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8B79B18-2129-4C2C-885A-0AC4D4C8613F}"/>
              </a:ext>
            </a:extLst>
          </p:cNvPr>
          <p:cNvSpPr txBox="1"/>
          <p:nvPr/>
        </p:nvSpPr>
        <p:spPr>
          <a:xfrm>
            <a:off x="9514422" y="3904908"/>
            <a:ext cx="2273300" cy="178510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EN 1- Rushden</a:t>
            </a:r>
          </a:p>
          <a:p>
            <a:pPr algn="ctr"/>
            <a:r>
              <a:rPr lang="en-GB" sz="1000" dirty="0"/>
              <a:t>Sgt 888 Goodwin</a:t>
            </a:r>
          </a:p>
          <a:p>
            <a:pPr algn="ctr"/>
            <a:r>
              <a:rPr lang="en-GB" sz="1000" dirty="0"/>
              <a:t>PC Vacancy</a:t>
            </a:r>
          </a:p>
          <a:p>
            <a:pPr algn="ctr"/>
            <a:r>
              <a:rPr lang="en-GB" sz="1000" dirty="0"/>
              <a:t>PC 1337 Barnes</a:t>
            </a:r>
          </a:p>
          <a:p>
            <a:pPr algn="ctr"/>
            <a:r>
              <a:rPr lang="en-GB" sz="1000" dirty="0"/>
              <a:t>PC 682 Bennett</a:t>
            </a:r>
          </a:p>
          <a:p>
            <a:pPr algn="ctr"/>
            <a:r>
              <a:rPr lang="en-GB" sz="1000" dirty="0"/>
              <a:t>PC Callum Hurst </a:t>
            </a:r>
          </a:p>
          <a:p>
            <a:pPr algn="ctr"/>
            <a:r>
              <a:rPr lang="en-GB" sz="1000" dirty="0"/>
              <a:t>PC 1489 Robinson</a:t>
            </a:r>
          </a:p>
          <a:p>
            <a:pPr algn="ctr"/>
            <a:r>
              <a:rPr lang="en-GB" sz="1000" dirty="0"/>
              <a:t>PC 511 Warren</a:t>
            </a:r>
          </a:p>
          <a:p>
            <a:pPr algn="ctr"/>
            <a:r>
              <a:rPr lang="en-GB" sz="1000" dirty="0"/>
              <a:t>PCSO 7098 Littleton</a:t>
            </a:r>
          </a:p>
          <a:p>
            <a:pPr algn="ctr"/>
            <a:r>
              <a:rPr lang="en-GB" sz="1000" dirty="0"/>
              <a:t>PCSO 7209 Thaseen</a:t>
            </a:r>
          </a:p>
          <a:p>
            <a:pPr algn="ctr"/>
            <a:r>
              <a:rPr lang="en-GB" sz="1000" dirty="0">
                <a:solidFill>
                  <a:srgbClr val="FF0000"/>
                </a:solidFill>
              </a:rPr>
              <a:t>PCSO Vacancy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6041731-CEAA-49B4-89E2-A0138BC2C14B}"/>
              </a:ext>
            </a:extLst>
          </p:cNvPr>
          <p:cNvCxnSpPr>
            <a:cxnSpLocks/>
          </p:cNvCxnSpPr>
          <p:nvPr/>
        </p:nvCxnSpPr>
        <p:spPr>
          <a:xfrm flipV="1">
            <a:off x="6671388" y="3901570"/>
            <a:ext cx="2843034" cy="2324869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864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69FE4A-9351-4263-A573-28F76ED6D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996" y="553556"/>
            <a:ext cx="8330941" cy="5561045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C79ED4-3B9D-41D2-BCF8-6A56FF71C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67" y="176355"/>
            <a:ext cx="2469503" cy="973549"/>
          </a:xfrm>
          <a:solidFill>
            <a:schemeClr val="accent1">
              <a:lumMod val="5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2200" b="1" dirty="0"/>
              <a:t>Northampton </a:t>
            </a:r>
            <a:br>
              <a:rPr lang="en-GB" sz="2200" b="1" dirty="0"/>
            </a:br>
            <a:r>
              <a:rPr lang="en-GB" sz="2200" b="1" dirty="0"/>
              <a:t>Central </a:t>
            </a:r>
            <a:br>
              <a:rPr lang="en-GB" sz="2200" b="1" dirty="0"/>
            </a:br>
            <a:r>
              <a:rPr lang="en-GB" sz="2200" b="1" dirty="0"/>
              <a:t>Sector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790F85-2240-43CF-8007-9248D6343373}"/>
              </a:ext>
            </a:extLst>
          </p:cNvPr>
          <p:cNvSpPr txBox="1"/>
          <p:nvPr/>
        </p:nvSpPr>
        <p:spPr>
          <a:xfrm>
            <a:off x="194681" y="1305104"/>
            <a:ext cx="2469503" cy="489364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Covering LAP</a:t>
            </a:r>
          </a:p>
          <a:p>
            <a:pPr algn="ctr"/>
            <a:r>
              <a:rPr lang="en-GB" sz="1200" b="1" dirty="0"/>
              <a:t>N4 </a:t>
            </a:r>
          </a:p>
          <a:p>
            <a:pPr algn="ctr"/>
            <a:endParaRPr lang="en-GB" sz="1200" b="1" dirty="0"/>
          </a:p>
          <a:p>
            <a:pPr algn="ctr"/>
            <a:r>
              <a:rPr lang="en-GB" sz="1200" b="1" dirty="0"/>
              <a:t>Sector Inspector</a:t>
            </a:r>
          </a:p>
          <a:p>
            <a:pPr algn="ctr"/>
            <a:r>
              <a:rPr lang="en-GB" sz="1200" dirty="0"/>
              <a:t>Nic Davis-Lyons</a:t>
            </a:r>
          </a:p>
          <a:p>
            <a:pPr algn="ctr"/>
            <a:endParaRPr lang="en-GB" sz="1200" dirty="0"/>
          </a:p>
          <a:p>
            <a:pPr algn="ctr"/>
            <a:r>
              <a:rPr lang="en-GB" sz="1200" b="1" dirty="0"/>
              <a:t>Sector Co-ordinator </a:t>
            </a:r>
          </a:p>
          <a:p>
            <a:pPr algn="ctr"/>
            <a:r>
              <a:rPr lang="en-GB" sz="1200" dirty="0"/>
              <a:t>Clare Tinston</a:t>
            </a:r>
          </a:p>
          <a:p>
            <a:pPr algn="ctr"/>
            <a:endParaRPr lang="en-GB" sz="1200" dirty="0"/>
          </a:p>
          <a:p>
            <a:pPr algn="ctr"/>
            <a:r>
              <a:rPr lang="en-GB" sz="1200" b="1" dirty="0"/>
              <a:t>Member of Parliament</a:t>
            </a:r>
          </a:p>
          <a:p>
            <a:pPr algn="ctr"/>
            <a:r>
              <a:rPr lang="en-GB" sz="1200" dirty="0"/>
              <a:t>Lucy Rigby</a:t>
            </a:r>
          </a:p>
          <a:p>
            <a:pPr algn="ctr"/>
            <a:r>
              <a:rPr lang="en-GB" sz="1200" dirty="0"/>
              <a:t>Mike Readers</a:t>
            </a:r>
          </a:p>
          <a:p>
            <a:pPr algn="ctr"/>
            <a:endParaRPr lang="en-GB" sz="1200" dirty="0"/>
          </a:p>
          <a:p>
            <a:pPr algn="ctr"/>
            <a:r>
              <a:rPr lang="en-GB" sz="1200" b="1" dirty="0"/>
              <a:t>Councillors</a:t>
            </a:r>
          </a:p>
          <a:p>
            <a:pPr algn="ctr"/>
            <a:r>
              <a:rPr lang="en-GB" sz="1200" b="1" dirty="0"/>
              <a:t>Castle</a:t>
            </a:r>
          </a:p>
          <a:p>
            <a:pPr algn="ctr"/>
            <a:r>
              <a:rPr lang="en-GB" sz="1200" dirty="0"/>
              <a:t>Jamal </a:t>
            </a:r>
            <a:r>
              <a:rPr lang="en-GB" sz="1200" dirty="0" err="1"/>
              <a:t>Alwahabi</a:t>
            </a:r>
            <a:r>
              <a:rPr lang="en-GB" sz="1200" dirty="0"/>
              <a:t> / </a:t>
            </a:r>
            <a:r>
              <a:rPr lang="en-GB" sz="1200" dirty="0" err="1"/>
              <a:t>Enam</a:t>
            </a:r>
            <a:r>
              <a:rPr lang="en-GB" sz="1200" dirty="0"/>
              <a:t> Haque / Danielle Stone</a:t>
            </a:r>
          </a:p>
          <a:p>
            <a:pPr algn="ctr"/>
            <a:r>
              <a:rPr lang="en-GB" sz="1200" b="1" dirty="0" err="1"/>
              <a:t>Dallington</a:t>
            </a:r>
            <a:r>
              <a:rPr lang="en-GB" sz="1200" b="1" dirty="0"/>
              <a:t> Spencer</a:t>
            </a:r>
          </a:p>
          <a:p>
            <a:pPr algn="ctr"/>
            <a:r>
              <a:rPr lang="en-GB" sz="1200" dirty="0" err="1"/>
              <a:t>Rufia</a:t>
            </a:r>
            <a:r>
              <a:rPr lang="en-GB" sz="1200" dirty="0"/>
              <a:t> Ashraf / Gareth Eales / Terrie Eales</a:t>
            </a:r>
          </a:p>
          <a:p>
            <a:pPr algn="ctr"/>
            <a:r>
              <a:rPr lang="en-GB" sz="1200" b="1" dirty="0"/>
              <a:t>Abington &amp; </a:t>
            </a:r>
            <a:r>
              <a:rPr lang="en-GB" sz="1200" b="1" dirty="0" err="1"/>
              <a:t>Phippsville</a:t>
            </a:r>
            <a:endParaRPr lang="en-GB" sz="1200" b="1" dirty="0"/>
          </a:p>
          <a:p>
            <a:pPr algn="ctr"/>
            <a:r>
              <a:rPr lang="en-GB" sz="1200" dirty="0"/>
              <a:t>Bob Purser / Zoe Smith / Walter </a:t>
            </a:r>
            <a:r>
              <a:rPr lang="en-GB" sz="1200" dirty="0" err="1"/>
              <a:t>Tarasiewicz</a:t>
            </a:r>
            <a:endParaRPr lang="en-GB" sz="1200" dirty="0"/>
          </a:p>
          <a:p>
            <a:pPr algn="ctr"/>
            <a:r>
              <a:rPr lang="en-GB" sz="1200" b="1" dirty="0"/>
              <a:t>St George</a:t>
            </a:r>
          </a:p>
          <a:p>
            <a:pPr algn="ctr"/>
            <a:r>
              <a:rPr lang="en-GB" sz="1200" dirty="0" err="1"/>
              <a:t>Muna</a:t>
            </a:r>
            <a:r>
              <a:rPr lang="en-GB" sz="1200" dirty="0"/>
              <a:t> Cali / Catherine Russell / Winston Strachan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B79B18-2129-4C2C-885A-0AC4D4C8613F}"/>
              </a:ext>
            </a:extLst>
          </p:cNvPr>
          <p:cNvSpPr txBox="1"/>
          <p:nvPr/>
        </p:nvSpPr>
        <p:spPr>
          <a:xfrm>
            <a:off x="2786746" y="2812502"/>
            <a:ext cx="2273869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Castle </a:t>
            </a:r>
          </a:p>
          <a:p>
            <a:pPr algn="ctr"/>
            <a:r>
              <a:rPr lang="en-GB" sz="1000" dirty="0"/>
              <a:t>Sgt 949 Dilley</a:t>
            </a:r>
          </a:p>
          <a:p>
            <a:pPr algn="ctr"/>
            <a:r>
              <a:rPr lang="en-GB" sz="900" dirty="0"/>
              <a:t>PC 1280 Stone </a:t>
            </a:r>
          </a:p>
          <a:p>
            <a:pPr algn="ctr"/>
            <a:r>
              <a:rPr lang="en-GB" sz="900" dirty="0"/>
              <a:t>PC 920 Hogarth</a:t>
            </a:r>
          </a:p>
          <a:p>
            <a:pPr algn="ctr"/>
            <a:r>
              <a:rPr lang="en-GB" sz="900" dirty="0"/>
              <a:t>PC 1947 Willis</a:t>
            </a:r>
          </a:p>
          <a:p>
            <a:pPr algn="ctr"/>
            <a:r>
              <a:rPr lang="en-GB" sz="900" dirty="0"/>
              <a:t>PC 1972 Stirling</a:t>
            </a:r>
          </a:p>
          <a:p>
            <a:pPr algn="ctr"/>
            <a:r>
              <a:rPr lang="en-GB" sz="900" dirty="0"/>
              <a:t>PC 1169 Patel</a:t>
            </a:r>
          </a:p>
          <a:p>
            <a:pPr algn="ctr"/>
            <a:r>
              <a:rPr lang="en-GB" sz="900" dirty="0"/>
              <a:t>PCSO 7192 Church</a:t>
            </a:r>
          </a:p>
          <a:p>
            <a:pPr algn="ctr"/>
            <a:r>
              <a:rPr lang="en-GB" sz="900" dirty="0"/>
              <a:t>Sgt 378 Williams</a:t>
            </a:r>
            <a:endParaRPr lang="en-GB" sz="800" b="1" dirty="0">
              <a:solidFill>
                <a:srgbClr val="00B0F0"/>
              </a:solidFill>
            </a:endParaRPr>
          </a:p>
          <a:p>
            <a:pPr algn="ctr"/>
            <a:r>
              <a:rPr lang="en-GB" sz="900" dirty="0"/>
              <a:t>P1862 Davies</a:t>
            </a:r>
          </a:p>
          <a:p>
            <a:pPr algn="ctr"/>
            <a:r>
              <a:rPr lang="en-GB" sz="900" dirty="0"/>
              <a:t>P1720 Yates</a:t>
            </a:r>
          </a:p>
          <a:p>
            <a:pPr algn="ctr"/>
            <a:r>
              <a:rPr lang="en-GB" sz="900" dirty="0"/>
              <a:t>PC 1980 Skevington</a:t>
            </a:r>
            <a:endParaRPr lang="en-GB" sz="900" b="1" dirty="0">
              <a:solidFill>
                <a:srgbClr val="00B0F0"/>
              </a:solidFill>
            </a:endParaRPr>
          </a:p>
          <a:p>
            <a:pPr algn="ctr"/>
            <a:r>
              <a:rPr lang="en-GB" sz="900" dirty="0"/>
              <a:t>PC 960 Perch</a:t>
            </a:r>
          </a:p>
          <a:p>
            <a:pPr algn="ctr"/>
            <a:r>
              <a:rPr lang="en-GB" sz="900" dirty="0"/>
              <a:t>PC 1762 Habeeb</a:t>
            </a:r>
          </a:p>
          <a:p>
            <a:pPr algn="ctr"/>
            <a:r>
              <a:rPr lang="en-GB" sz="900" dirty="0"/>
              <a:t>PCSO 7174 Potter</a:t>
            </a:r>
          </a:p>
          <a:p>
            <a:pPr algn="ctr"/>
            <a:r>
              <a:rPr lang="en-GB" sz="900" dirty="0"/>
              <a:t>PCSO 7025 Eales</a:t>
            </a:r>
          </a:p>
          <a:p>
            <a:pPr algn="ctr"/>
            <a:endParaRPr lang="en-GB" sz="10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6041731-CEAA-49B4-89E2-A0138BC2C14B}"/>
              </a:ext>
            </a:extLst>
          </p:cNvPr>
          <p:cNvCxnSpPr>
            <a:cxnSpLocks/>
            <a:endCxn id="37" idx="3"/>
          </p:cNvCxnSpPr>
          <p:nvPr/>
        </p:nvCxnSpPr>
        <p:spPr>
          <a:xfrm flipH="1" flipV="1">
            <a:off x="5060615" y="4058997"/>
            <a:ext cx="3126313" cy="836091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044AFE-BAD7-4A73-A612-619C1147A833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6434271" y="1667924"/>
            <a:ext cx="0" cy="79486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8D207C-D294-417A-93F6-4B9EA86CF2D4}"/>
              </a:ext>
            </a:extLst>
          </p:cNvPr>
          <p:cNvSpPr txBox="1"/>
          <p:nvPr/>
        </p:nvSpPr>
        <p:spPr>
          <a:xfrm>
            <a:off x="5555156" y="298318"/>
            <a:ext cx="1758230" cy="136960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   </a:t>
            </a:r>
            <a:r>
              <a:rPr lang="en-GB" sz="1000" b="1" dirty="0" err="1"/>
              <a:t>Dallington</a:t>
            </a:r>
            <a:r>
              <a:rPr lang="en-GB" sz="1000" b="1" dirty="0"/>
              <a:t> Spencer</a:t>
            </a:r>
          </a:p>
          <a:p>
            <a:pPr algn="ctr"/>
            <a:r>
              <a:rPr lang="en-GB" sz="1000" dirty="0"/>
              <a:t>Sgt 22 Lindsay</a:t>
            </a:r>
          </a:p>
          <a:p>
            <a:pPr algn="ctr"/>
            <a:r>
              <a:rPr lang="en-GB" sz="900" dirty="0"/>
              <a:t>PC 1702 Spencer</a:t>
            </a:r>
          </a:p>
          <a:p>
            <a:pPr algn="ctr"/>
            <a:r>
              <a:rPr lang="en-GB" sz="900" dirty="0"/>
              <a:t>PC 1490 Walls</a:t>
            </a:r>
          </a:p>
          <a:p>
            <a:pPr algn="ctr"/>
            <a:r>
              <a:rPr lang="en-GB" sz="900" dirty="0"/>
              <a:t>PC 1497 Lowe</a:t>
            </a:r>
          </a:p>
          <a:p>
            <a:pPr algn="ctr"/>
            <a:r>
              <a:rPr lang="en-GB" sz="900" dirty="0"/>
              <a:t>PC 1749 Cox</a:t>
            </a:r>
          </a:p>
          <a:p>
            <a:pPr algn="ctr"/>
            <a:r>
              <a:rPr lang="en-GB" sz="900" dirty="0"/>
              <a:t>PCSO 7173 Emberton</a:t>
            </a:r>
          </a:p>
          <a:p>
            <a:pPr algn="ctr"/>
            <a:r>
              <a:rPr lang="en-GB" sz="900" dirty="0"/>
              <a:t>PCSO 7021 Pole</a:t>
            </a:r>
          </a:p>
          <a:p>
            <a:pPr algn="ctr"/>
            <a:r>
              <a:rPr lang="en-GB" sz="900" dirty="0"/>
              <a:t>PCSO 7110 Garnett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375FC7-63C7-4884-A5E1-9C3C14F15C8B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10399776" y="4145280"/>
            <a:ext cx="459421" cy="499793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1C9A87B-7B3E-46DB-82FE-28B39752FDA2}"/>
              </a:ext>
            </a:extLst>
          </p:cNvPr>
          <p:cNvSpPr txBox="1"/>
          <p:nvPr/>
        </p:nvSpPr>
        <p:spPr>
          <a:xfrm>
            <a:off x="6556441" y="5540451"/>
            <a:ext cx="1758230" cy="81560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  </a:t>
            </a:r>
            <a:r>
              <a:rPr lang="en-GB" sz="1000" b="1" dirty="0" err="1"/>
              <a:t>UoN</a:t>
            </a:r>
            <a:r>
              <a:rPr lang="en-GB" sz="1000" b="1" dirty="0"/>
              <a:t> </a:t>
            </a:r>
          </a:p>
          <a:p>
            <a:pPr algn="ctr"/>
            <a:r>
              <a:rPr lang="en-GB" sz="1000" dirty="0"/>
              <a:t>Sgt 1688 Abbasi</a:t>
            </a:r>
            <a:endParaRPr lang="en-GB" sz="900" dirty="0"/>
          </a:p>
          <a:p>
            <a:pPr algn="ctr"/>
            <a:r>
              <a:rPr lang="en-GB" sz="900" dirty="0"/>
              <a:t>PC 493 Juland</a:t>
            </a:r>
          </a:p>
          <a:p>
            <a:pPr algn="ctr"/>
            <a:r>
              <a:rPr lang="en-GB" sz="900" dirty="0"/>
              <a:t>PC 125 Jones</a:t>
            </a:r>
          </a:p>
          <a:p>
            <a:pPr algn="ctr"/>
            <a:r>
              <a:rPr lang="en-GB" sz="900" dirty="0"/>
              <a:t>PC 748 Allery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5D7E0D-4D82-4446-A41B-94EEA930917E}"/>
              </a:ext>
            </a:extLst>
          </p:cNvPr>
          <p:cNvSpPr txBox="1"/>
          <p:nvPr/>
        </p:nvSpPr>
        <p:spPr>
          <a:xfrm>
            <a:off x="9980082" y="4645073"/>
            <a:ext cx="1758230" cy="183127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   St George, </a:t>
            </a:r>
          </a:p>
          <a:p>
            <a:pPr algn="ctr"/>
            <a:r>
              <a:rPr lang="en-GB" sz="1000" b="1" dirty="0"/>
              <a:t>Abington &amp; </a:t>
            </a:r>
            <a:r>
              <a:rPr lang="en-GB" sz="1000" b="1" dirty="0" err="1"/>
              <a:t>Phippsville</a:t>
            </a:r>
            <a:endParaRPr lang="en-GB" sz="1000" b="1" dirty="0"/>
          </a:p>
          <a:p>
            <a:pPr algn="ctr"/>
            <a:r>
              <a:rPr lang="en-GB" sz="1000" dirty="0"/>
              <a:t>Sgt 841 Brooks</a:t>
            </a:r>
          </a:p>
          <a:p>
            <a:pPr algn="ctr"/>
            <a:r>
              <a:rPr lang="en-GB" sz="1000" dirty="0"/>
              <a:t>PC 1226 Wyburn</a:t>
            </a:r>
            <a:endParaRPr lang="en-GB" sz="1000" b="1" dirty="0">
              <a:solidFill>
                <a:srgbClr val="00B050"/>
              </a:solidFill>
            </a:endParaRPr>
          </a:p>
          <a:p>
            <a:pPr algn="ctr"/>
            <a:r>
              <a:rPr lang="en-GB" sz="900" dirty="0"/>
              <a:t>PC 1226 Stone</a:t>
            </a:r>
          </a:p>
          <a:p>
            <a:pPr algn="ctr"/>
            <a:r>
              <a:rPr lang="en-GB" sz="900" dirty="0"/>
              <a:t>PC 1492 Govind</a:t>
            </a:r>
          </a:p>
          <a:p>
            <a:pPr algn="ctr"/>
            <a:r>
              <a:rPr lang="en-GB" sz="900" dirty="0"/>
              <a:t>PC 1298 Noon</a:t>
            </a:r>
          </a:p>
          <a:p>
            <a:pPr algn="ctr"/>
            <a:r>
              <a:rPr lang="en-GB" sz="900" dirty="0"/>
              <a:t>PC 1140 </a:t>
            </a:r>
            <a:r>
              <a:rPr lang="en-GB" sz="900" dirty="0" err="1"/>
              <a:t>Nebbitt</a:t>
            </a:r>
            <a:endParaRPr lang="en-GB" sz="900" dirty="0"/>
          </a:p>
          <a:p>
            <a:pPr algn="ctr"/>
            <a:r>
              <a:rPr lang="en-GB" sz="900" dirty="0"/>
              <a:t>PC 1470 Golby</a:t>
            </a:r>
            <a:endParaRPr lang="en-GB" sz="900" b="1" dirty="0">
              <a:solidFill>
                <a:srgbClr val="00B0F0"/>
              </a:solidFill>
            </a:endParaRPr>
          </a:p>
          <a:p>
            <a:pPr algn="ctr"/>
            <a:r>
              <a:rPr lang="en-GB" sz="900" dirty="0"/>
              <a:t>PCSO 7016 Coote</a:t>
            </a:r>
          </a:p>
          <a:p>
            <a:pPr algn="ctr"/>
            <a:r>
              <a:rPr lang="en-GB" sz="900" dirty="0"/>
              <a:t>PCSO 7096 Singh</a:t>
            </a:r>
          </a:p>
          <a:p>
            <a:pPr algn="ctr"/>
            <a:endParaRPr lang="en-GB" sz="10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3D0535-0F8C-4F31-8277-10C7BFDBFE27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8997696" y="3429000"/>
            <a:ext cx="982386" cy="2131709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813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B0544-6A43-4F99-9359-7797B1208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276" y="-29906"/>
            <a:ext cx="8127096" cy="685800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C79ED4-3B9D-41D2-BCF8-6A56FF71C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794" y="81169"/>
            <a:ext cx="2469503" cy="973549"/>
          </a:xfrm>
          <a:solidFill>
            <a:schemeClr val="accent1">
              <a:lumMod val="5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2200" b="1" dirty="0"/>
              <a:t>Northampton </a:t>
            </a:r>
            <a:br>
              <a:rPr lang="en-GB" sz="2200" b="1" dirty="0"/>
            </a:br>
            <a:r>
              <a:rPr lang="en-GB" sz="2200" b="1" dirty="0"/>
              <a:t>Suburban </a:t>
            </a:r>
            <a:br>
              <a:rPr lang="en-GB" sz="2200" b="1" dirty="0"/>
            </a:br>
            <a:r>
              <a:rPr lang="en-GB" sz="2200" b="1" dirty="0"/>
              <a:t>Sector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790F85-2240-43CF-8007-9248D6343373}"/>
              </a:ext>
            </a:extLst>
          </p:cNvPr>
          <p:cNvSpPr txBox="1"/>
          <p:nvPr/>
        </p:nvSpPr>
        <p:spPr>
          <a:xfrm>
            <a:off x="115794" y="1145522"/>
            <a:ext cx="2528153" cy="563231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Covering LAP</a:t>
            </a:r>
          </a:p>
          <a:p>
            <a:pPr algn="ctr"/>
            <a:r>
              <a:rPr lang="en-GB" sz="1100" b="1" dirty="0"/>
              <a:t>N1, N2, N3 and N5</a:t>
            </a:r>
          </a:p>
          <a:p>
            <a:pPr algn="ctr"/>
            <a:endParaRPr lang="en-GB" sz="1100" b="1" dirty="0"/>
          </a:p>
          <a:p>
            <a:pPr algn="ctr"/>
            <a:r>
              <a:rPr lang="en-GB" sz="1100" b="1" dirty="0"/>
              <a:t>Sector Inspector</a:t>
            </a:r>
          </a:p>
          <a:p>
            <a:pPr algn="ctr"/>
            <a:r>
              <a:rPr lang="en-GB" sz="1100" dirty="0"/>
              <a:t>Scott Farrant</a:t>
            </a:r>
          </a:p>
          <a:p>
            <a:pPr algn="ctr"/>
            <a:endParaRPr lang="en-GB" sz="800" dirty="0"/>
          </a:p>
          <a:p>
            <a:pPr algn="ctr"/>
            <a:r>
              <a:rPr lang="en-GB" sz="1100" b="1" dirty="0"/>
              <a:t>Sector Co-ordinator </a:t>
            </a:r>
          </a:p>
          <a:p>
            <a:pPr algn="ctr"/>
            <a:r>
              <a:rPr lang="en-GB" sz="1100" dirty="0"/>
              <a:t>Clare Tinston</a:t>
            </a:r>
          </a:p>
          <a:p>
            <a:pPr algn="ctr"/>
            <a:endParaRPr lang="en-GB" sz="800" dirty="0"/>
          </a:p>
          <a:p>
            <a:pPr algn="ctr"/>
            <a:r>
              <a:rPr lang="en-GB" sz="1100" b="1" dirty="0"/>
              <a:t>Member of Parliament</a:t>
            </a:r>
          </a:p>
          <a:p>
            <a:pPr algn="ctr"/>
            <a:r>
              <a:rPr lang="en-GB" sz="1100" dirty="0"/>
              <a:t>Lucy Rigby/Mike Readers</a:t>
            </a:r>
          </a:p>
          <a:p>
            <a:pPr algn="ctr"/>
            <a:endParaRPr lang="en-GB" sz="200" dirty="0"/>
          </a:p>
          <a:p>
            <a:pPr algn="ctr"/>
            <a:endParaRPr lang="en-GB" sz="900" b="1" dirty="0"/>
          </a:p>
          <a:p>
            <a:pPr algn="ctr"/>
            <a:r>
              <a:rPr lang="en-GB" sz="1100" b="1" dirty="0"/>
              <a:t>Councillors</a:t>
            </a:r>
          </a:p>
          <a:p>
            <a:pPr algn="ctr"/>
            <a:r>
              <a:rPr lang="en-GB" sz="800" b="1" dirty="0"/>
              <a:t>Billing &amp; Rectory Farm</a:t>
            </a:r>
          </a:p>
          <a:p>
            <a:pPr algn="ctr"/>
            <a:r>
              <a:rPr lang="en-GB" sz="800" dirty="0"/>
              <a:t>Paul Clark / James Hill / Keith Holland-Delamere</a:t>
            </a:r>
          </a:p>
          <a:p>
            <a:pPr algn="ctr"/>
            <a:r>
              <a:rPr lang="en-GB" sz="800" b="1" dirty="0" err="1"/>
              <a:t>Boothville</a:t>
            </a:r>
            <a:r>
              <a:rPr lang="en-GB" sz="800" b="1" dirty="0"/>
              <a:t> &amp; Parklands</a:t>
            </a:r>
          </a:p>
          <a:p>
            <a:pPr algn="ctr"/>
            <a:r>
              <a:rPr lang="en-GB" sz="800" dirty="0"/>
              <a:t>Mike Hallam / Jamie Lane / Laura Stevenson</a:t>
            </a:r>
          </a:p>
          <a:p>
            <a:pPr algn="ctr"/>
            <a:r>
              <a:rPr lang="en-GB" sz="800" b="1" dirty="0" err="1"/>
              <a:t>Delapre</a:t>
            </a:r>
            <a:r>
              <a:rPr lang="en-GB" sz="800" b="1" dirty="0"/>
              <a:t> &amp; Rushmere</a:t>
            </a:r>
          </a:p>
          <a:p>
            <a:pPr algn="ctr"/>
            <a:r>
              <a:rPr lang="en-GB" sz="800" dirty="0"/>
              <a:t>Raymond Connolly / Julie Davenport / Emma Roberts</a:t>
            </a:r>
          </a:p>
          <a:p>
            <a:pPr algn="ctr"/>
            <a:r>
              <a:rPr lang="en-GB" sz="800" b="1" dirty="0"/>
              <a:t>E Hunsbury &amp; </a:t>
            </a:r>
            <a:r>
              <a:rPr lang="en-GB" sz="800" b="1" dirty="0" err="1"/>
              <a:t>Shelfleys</a:t>
            </a:r>
            <a:endParaRPr lang="en-GB" sz="800" b="1" dirty="0"/>
          </a:p>
          <a:p>
            <a:pPr algn="ctr"/>
            <a:r>
              <a:rPr lang="en-GB" sz="750" dirty="0"/>
              <a:t>Pinder Chauhan / Andre Gonzalez De Savage / Suresh Patel</a:t>
            </a:r>
          </a:p>
          <a:p>
            <a:pPr algn="ctr"/>
            <a:r>
              <a:rPr lang="en-GB" sz="800" b="1" dirty="0"/>
              <a:t>Headlands</a:t>
            </a:r>
          </a:p>
          <a:p>
            <a:pPr algn="ctr"/>
            <a:r>
              <a:rPr lang="en-GB" sz="800" dirty="0" err="1"/>
              <a:t>Koulla</a:t>
            </a:r>
            <a:r>
              <a:rPr lang="en-GB" sz="800" dirty="0"/>
              <a:t> Jolley / Paul Joyce / Mark Hughes</a:t>
            </a:r>
          </a:p>
          <a:p>
            <a:pPr algn="ctr"/>
            <a:r>
              <a:rPr lang="en-GB" sz="800" b="1" dirty="0"/>
              <a:t>Kingsthorpe North</a:t>
            </a:r>
          </a:p>
          <a:p>
            <a:pPr algn="ctr"/>
            <a:r>
              <a:rPr lang="en-GB" sz="800" dirty="0"/>
              <a:t>Aziz Rahman / Michael Brown / Sam Rumens</a:t>
            </a:r>
          </a:p>
          <a:p>
            <a:pPr algn="ctr"/>
            <a:r>
              <a:rPr lang="en-GB" sz="800" b="1" dirty="0"/>
              <a:t>Kingsthorpe South</a:t>
            </a:r>
          </a:p>
          <a:p>
            <a:pPr algn="ctr"/>
            <a:r>
              <a:rPr lang="en-GB" sz="800" dirty="0"/>
              <a:t>Harry Barrett / Cheryl Hawes / Sally </a:t>
            </a:r>
            <a:r>
              <a:rPr lang="en-GB" sz="800" dirty="0" err="1"/>
              <a:t>Beardsworth</a:t>
            </a:r>
            <a:endParaRPr lang="en-GB" sz="800" dirty="0"/>
          </a:p>
          <a:p>
            <a:pPr algn="ctr"/>
            <a:r>
              <a:rPr lang="en-GB" sz="800" b="1" dirty="0"/>
              <a:t>Nene Valley</a:t>
            </a:r>
          </a:p>
          <a:p>
            <a:pPr algn="ctr"/>
            <a:r>
              <a:rPr lang="en-GB" sz="800" dirty="0"/>
              <a:t>Lizzy Bowen / Phil Larratt / Jonathan Nunn</a:t>
            </a:r>
          </a:p>
          <a:p>
            <a:pPr algn="ctr"/>
            <a:r>
              <a:rPr lang="en-GB" sz="800" b="1" dirty="0"/>
              <a:t>Riverside Park</a:t>
            </a:r>
          </a:p>
          <a:p>
            <a:pPr algn="ctr"/>
            <a:r>
              <a:rPr lang="en-GB" sz="800" dirty="0"/>
              <a:t>Penelope Flavell / Stephen Hibbert / Andrew Kilbride</a:t>
            </a:r>
          </a:p>
          <a:p>
            <a:pPr algn="ctr"/>
            <a:r>
              <a:rPr lang="en-GB" sz="800" b="1" dirty="0"/>
              <a:t>Talavera</a:t>
            </a:r>
          </a:p>
          <a:p>
            <a:pPr algn="ctr"/>
            <a:r>
              <a:rPr lang="en-GB" sz="800" dirty="0"/>
              <a:t>Nazim </a:t>
            </a:r>
            <a:r>
              <a:rPr lang="en-GB" sz="800" dirty="0" err="1"/>
              <a:t>Choudary</a:t>
            </a:r>
            <a:r>
              <a:rPr lang="en-GB" sz="800" dirty="0"/>
              <a:t> / Janice Duffy / Dennis Meredith</a:t>
            </a:r>
          </a:p>
          <a:p>
            <a:pPr algn="ctr"/>
            <a:r>
              <a:rPr lang="en-GB" sz="800" b="1" dirty="0"/>
              <a:t>Sixfields</a:t>
            </a:r>
          </a:p>
          <a:p>
            <a:pPr algn="ctr"/>
            <a:r>
              <a:rPr lang="en-GB" sz="800" dirty="0"/>
              <a:t>Imran Ahmed Chowdhury / Brian </a:t>
            </a:r>
            <a:r>
              <a:rPr lang="en-GB" sz="800" dirty="0" err="1"/>
              <a:t>Sargeant</a:t>
            </a:r>
            <a:r>
              <a:rPr lang="en-GB" sz="800" dirty="0"/>
              <a:t> / Nick Sturges-Alex</a:t>
            </a:r>
          </a:p>
          <a:p>
            <a:pPr algn="ctr"/>
            <a:r>
              <a:rPr lang="en-GB" sz="800" b="1" dirty="0"/>
              <a:t>Duston East</a:t>
            </a:r>
          </a:p>
          <a:p>
            <a:pPr algn="ctr"/>
            <a:r>
              <a:rPr lang="en-GB" sz="800" dirty="0"/>
              <a:t>Paul </a:t>
            </a:r>
            <a:r>
              <a:rPr lang="en-GB" sz="800" dirty="0" err="1"/>
              <a:t>Dyball</a:t>
            </a:r>
            <a:r>
              <a:rPr lang="en-GB" sz="800" dirty="0"/>
              <a:t> / Nigel </a:t>
            </a:r>
            <a:r>
              <a:rPr lang="en-GB" sz="800" dirty="0" err="1"/>
              <a:t>Hinch</a:t>
            </a:r>
            <a:r>
              <a:rPr lang="en-GB" sz="800" dirty="0"/>
              <a:t> / Greg Lunn</a:t>
            </a:r>
          </a:p>
          <a:p>
            <a:pPr algn="ctr"/>
            <a:r>
              <a:rPr lang="en-GB" sz="800" b="1" dirty="0"/>
              <a:t>Duston West &amp; St </a:t>
            </a:r>
            <a:r>
              <a:rPr lang="en-GB" sz="800" b="1" dirty="0" err="1"/>
              <a:t>Crispins</a:t>
            </a:r>
            <a:endParaRPr lang="en-GB" sz="800" b="1" dirty="0"/>
          </a:p>
          <a:p>
            <a:pPr algn="ctr"/>
            <a:r>
              <a:rPr lang="en-GB" sz="800" dirty="0"/>
              <a:t>Matt </a:t>
            </a:r>
            <a:r>
              <a:rPr lang="en-GB" sz="800" dirty="0" err="1"/>
              <a:t>Golby</a:t>
            </a:r>
            <a:r>
              <a:rPr lang="en-GB" sz="800" dirty="0"/>
              <a:t> / Anna King / Jake Roberts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6041731-CEAA-49B4-89E2-A0138BC2C14B}"/>
              </a:ext>
            </a:extLst>
          </p:cNvPr>
          <p:cNvCxnSpPr>
            <a:cxnSpLocks/>
          </p:cNvCxnSpPr>
          <p:nvPr/>
        </p:nvCxnSpPr>
        <p:spPr>
          <a:xfrm flipV="1">
            <a:off x="9747229" y="1948069"/>
            <a:ext cx="1026787" cy="496627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806E572-F5DC-4D84-8150-25BF9CFB90D9}"/>
              </a:ext>
            </a:extLst>
          </p:cNvPr>
          <p:cNvSpPr txBox="1"/>
          <p:nvPr/>
        </p:nvSpPr>
        <p:spPr>
          <a:xfrm>
            <a:off x="10809548" y="74411"/>
            <a:ext cx="1366867" cy="207749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N1 - East Northampton</a:t>
            </a:r>
          </a:p>
          <a:p>
            <a:pPr algn="ctr"/>
            <a:r>
              <a:rPr lang="en-GB" sz="1000" dirty="0"/>
              <a:t>Sgt 1254 Moston</a:t>
            </a:r>
          </a:p>
          <a:p>
            <a:pPr algn="ctr"/>
            <a:r>
              <a:rPr lang="en-GB" sz="900" dirty="0"/>
              <a:t>PC 687 Ballin</a:t>
            </a:r>
          </a:p>
          <a:p>
            <a:pPr algn="ctr"/>
            <a:r>
              <a:rPr lang="en-GB" sz="900" dirty="0"/>
              <a:t>PC 542 Jipa</a:t>
            </a:r>
          </a:p>
          <a:p>
            <a:pPr algn="ctr"/>
            <a:r>
              <a:rPr lang="en-GB" sz="900" dirty="0"/>
              <a:t>PC 1895 Lynch</a:t>
            </a:r>
          </a:p>
          <a:p>
            <a:pPr algn="ctr"/>
            <a:r>
              <a:rPr lang="en-GB" sz="900" dirty="0"/>
              <a:t>PC 889 Scott</a:t>
            </a:r>
          </a:p>
          <a:p>
            <a:pPr algn="ctr"/>
            <a:r>
              <a:rPr lang="en-GB" sz="900" dirty="0"/>
              <a:t>PC 373 Izzard</a:t>
            </a:r>
          </a:p>
          <a:p>
            <a:pPr algn="ctr"/>
            <a:r>
              <a:rPr lang="en-GB" sz="900" dirty="0"/>
              <a:t>PC 1747 Morris</a:t>
            </a:r>
            <a:endParaRPr lang="en-GB" sz="900" dirty="0">
              <a:solidFill>
                <a:srgbClr val="FF0000"/>
              </a:solidFill>
            </a:endParaRPr>
          </a:p>
          <a:p>
            <a:pPr algn="ctr"/>
            <a:r>
              <a:rPr lang="en-GB" sz="900" dirty="0"/>
              <a:t>PCSO 7072 Harrison</a:t>
            </a:r>
          </a:p>
          <a:p>
            <a:pPr algn="ctr"/>
            <a:r>
              <a:rPr lang="en-GB" sz="900" dirty="0"/>
              <a:t>PCSO 7013 Hoadley</a:t>
            </a:r>
          </a:p>
          <a:p>
            <a:pPr algn="ctr"/>
            <a:r>
              <a:rPr lang="en-GB" sz="900" dirty="0"/>
              <a:t>PCSO 7125 Nowell</a:t>
            </a:r>
          </a:p>
          <a:p>
            <a:pPr algn="ctr"/>
            <a:r>
              <a:rPr lang="en-GB" sz="900" dirty="0"/>
              <a:t>PCSO 7057 Whiting</a:t>
            </a:r>
          </a:p>
          <a:p>
            <a:pPr algn="ctr"/>
            <a:r>
              <a:rPr lang="en-GB" sz="900" dirty="0"/>
              <a:t>PCSO 7022 Turner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CCBAC3-A804-4ADF-B894-0C066022BCF9}"/>
              </a:ext>
            </a:extLst>
          </p:cNvPr>
          <p:cNvCxnSpPr>
            <a:cxnSpLocks/>
          </p:cNvCxnSpPr>
          <p:nvPr/>
        </p:nvCxnSpPr>
        <p:spPr>
          <a:xfrm>
            <a:off x="9601200" y="663129"/>
            <a:ext cx="1208348" cy="151574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A8A444-137D-4BAE-8B7C-64281F2B1F96}"/>
              </a:ext>
            </a:extLst>
          </p:cNvPr>
          <p:cNvCxnSpPr>
            <a:cxnSpLocks/>
          </p:cNvCxnSpPr>
          <p:nvPr/>
        </p:nvCxnSpPr>
        <p:spPr>
          <a:xfrm flipV="1">
            <a:off x="10494694" y="811515"/>
            <a:ext cx="314854" cy="892497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225419D-6D7D-4B4A-A445-1510B91DC773}"/>
              </a:ext>
            </a:extLst>
          </p:cNvPr>
          <p:cNvSpPr txBox="1"/>
          <p:nvPr/>
        </p:nvSpPr>
        <p:spPr>
          <a:xfrm>
            <a:off x="2585297" y="2131588"/>
            <a:ext cx="1441018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N3 - Duston and Sixfields</a:t>
            </a:r>
          </a:p>
          <a:p>
            <a:pPr algn="ctr"/>
            <a:r>
              <a:rPr lang="en-GB" sz="1000" dirty="0"/>
              <a:t>Sgt 986 </a:t>
            </a:r>
            <a:r>
              <a:rPr lang="en-GB" sz="1000" dirty="0" err="1"/>
              <a:t>O’Connor-Frisby</a:t>
            </a:r>
            <a:endParaRPr lang="en-GB" sz="1000" dirty="0"/>
          </a:p>
          <a:p>
            <a:pPr algn="ctr"/>
            <a:r>
              <a:rPr lang="en-GB" sz="900" dirty="0"/>
              <a:t>PC 1691 Chamberlain</a:t>
            </a:r>
          </a:p>
          <a:p>
            <a:pPr algn="ctr"/>
            <a:r>
              <a:rPr lang="en-GB" sz="900" dirty="0"/>
              <a:t>PC 1496 Knowles</a:t>
            </a:r>
          </a:p>
          <a:p>
            <a:pPr algn="ctr"/>
            <a:r>
              <a:rPr lang="en-GB" sz="900" dirty="0"/>
              <a:t>PC 1483 Cardell </a:t>
            </a:r>
          </a:p>
          <a:p>
            <a:pPr algn="ctr"/>
            <a:r>
              <a:rPr lang="en-GB" sz="900" dirty="0"/>
              <a:t>PC 148 Walker</a:t>
            </a:r>
          </a:p>
          <a:p>
            <a:pPr algn="ctr"/>
            <a:r>
              <a:rPr lang="en-GB" sz="900" dirty="0"/>
              <a:t>PCSO 7101 Pennington</a:t>
            </a:r>
          </a:p>
          <a:p>
            <a:pPr algn="ctr"/>
            <a:r>
              <a:rPr lang="en-GB" sz="900" dirty="0"/>
              <a:t>PCSO 7069 Scarsbrook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6FFC057-B872-4A9A-B0A1-C7562B4B0870}"/>
              </a:ext>
            </a:extLst>
          </p:cNvPr>
          <p:cNvCxnSpPr>
            <a:cxnSpLocks/>
            <a:stCxn id="53" idx="3"/>
          </p:cNvCxnSpPr>
          <p:nvPr/>
        </p:nvCxnSpPr>
        <p:spPr>
          <a:xfrm flipV="1">
            <a:off x="5296793" y="623374"/>
            <a:ext cx="2942263" cy="228477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96F97E-9337-4110-8718-A1EA6142AE1E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5296793" y="851851"/>
            <a:ext cx="3531389" cy="812406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14AD1D8-4A5A-48D2-A1ED-F688AEE5F7B7}"/>
              </a:ext>
            </a:extLst>
          </p:cNvPr>
          <p:cNvSpPr txBox="1"/>
          <p:nvPr/>
        </p:nvSpPr>
        <p:spPr>
          <a:xfrm>
            <a:off x="2722691" y="4581325"/>
            <a:ext cx="1941859" cy="180049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N2 - </a:t>
            </a:r>
            <a:r>
              <a:rPr lang="en-GB" sz="1000" b="1" dirty="0" err="1"/>
              <a:t>Delapre</a:t>
            </a:r>
            <a:r>
              <a:rPr lang="en-GB" sz="1000" b="1" dirty="0"/>
              <a:t> / South Northampton</a:t>
            </a:r>
          </a:p>
          <a:p>
            <a:pPr algn="ctr"/>
            <a:r>
              <a:rPr lang="en-GB" sz="1000" dirty="0"/>
              <a:t>Sgt </a:t>
            </a:r>
            <a:r>
              <a:rPr lang="en-GB" sz="1000"/>
              <a:t>1112 Liddle</a:t>
            </a:r>
            <a:endParaRPr lang="en-GB" sz="1000" dirty="0"/>
          </a:p>
          <a:p>
            <a:pPr algn="ctr"/>
            <a:r>
              <a:rPr lang="en-GB" sz="900" dirty="0"/>
              <a:t>PC 689 Warr</a:t>
            </a:r>
          </a:p>
          <a:p>
            <a:pPr algn="ctr"/>
            <a:r>
              <a:rPr lang="en-GB" sz="900" dirty="0"/>
              <a:t>PC 967 Lee</a:t>
            </a:r>
          </a:p>
          <a:p>
            <a:pPr algn="ctr"/>
            <a:r>
              <a:rPr lang="en-GB" sz="900" dirty="0"/>
              <a:t>PC 61 Butler </a:t>
            </a:r>
          </a:p>
          <a:p>
            <a:pPr algn="ctr"/>
            <a:r>
              <a:rPr lang="en-GB" sz="900" dirty="0"/>
              <a:t>PC 671 Bryant</a:t>
            </a:r>
          </a:p>
          <a:p>
            <a:pPr algn="ctr"/>
            <a:r>
              <a:rPr lang="en-GB" sz="900" dirty="0"/>
              <a:t>PCSO 7137 Earl</a:t>
            </a:r>
          </a:p>
          <a:p>
            <a:pPr algn="ctr"/>
            <a:r>
              <a:rPr lang="en-GB" sz="900" dirty="0"/>
              <a:t>PCSO 7168 Evans</a:t>
            </a:r>
          </a:p>
          <a:p>
            <a:pPr algn="ctr"/>
            <a:r>
              <a:rPr lang="en-GB" sz="900" dirty="0"/>
              <a:t>PCSO 7104 Shelton</a:t>
            </a:r>
          </a:p>
          <a:p>
            <a:pPr algn="ctr"/>
            <a:r>
              <a:rPr lang="en-GB" sz="900" dirty="0"/>
              <a:t>PCSO 7124 Hurst (Sponsored)</a:t>
            </a:r>
          </a:p>
          <a:p>
            <a:pPr algn="ctr"/>
            <a:r>
              <a:rPr lang="en-GB" sz="900" dirty="0"/>
              <a:t>PCSO 7122 Hopper-Hall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DF01E70-24FB-421F-A78E-379115C231DB}"/>
              </a:ext>
            </a:extLst>
          </p:cNvPr>
          <p:cNvCxnSpPr>
            <a:cxnSpLocks/>
          </p:cNvCxnSpPr>
          <p:nvPr/>
        </p:nvCxnSpPr>
        <p:spPr>
          <a:xfrm flipV="1">
            <a:off x="4664551" y="4307932"/>
            <a:ext cx="2885805" cy="489479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AA7AEDF-FCE1-4FF9-A575-D1BA8EEDB989}"/>
              </a:ext>
            </a:extLst>
          </p:cNvPr>
          <p:cNvCxnSpPr>
            <a:cxnSpLocks/>
          </p:cNvCxnSpPr>
          <p:nvPr/>
        </p:nvCxnSpPr>
        <p:spPr>
          <a:xfrm>
            <a:off x="4644287" y="4797410"/>
            <a:ext cx="3441947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1FE6246-4B2B-4037-A7D2-7A351DE69076}"/>
              </a:ext>
            </a:extLst>
          </p:cNvPr>
          <p:cNvCxnSpPr>
            <a:cxnSpLocks/>
          </p:cNvCxnSpPr>
          <p:nvPr/>
        </p:nvCxnSpPr>
        <p:spPr>
          <a:xfrm>
            <a:off x="4664551" y="4797410"/>
            <a:ext cx="2090812" cy="577023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E49F83D-E3F9-4CF7-82FD-D7417D79153C}"/>
              </a:ext>
            </a:extLst>
          </p:cNvPr>
          <p:cNvCxnSpPr>
            <a:cxnSpLocks/>
          </p:cNvCxnSpPr>
          <p:nvPr/>
        </p:nvCxnSpPr>
        <p:spPr>
          <a:xfrm>
            <a:off x="4034714" y="2401821"/>
            <a:ext cx="439669" cy="54557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0C24C41-11A8-4F2E-B94F-3B06BFCAE8EF}"/>
              </a:ext>
            </a:extLst>
          </p:cNvPr>
          <p:cNvSpPr txBox="1"/>
          <p:nvPr/>
        </p:nvSpPr>
        <p:spPr>
          <a:xfrm>
            <a:off x="3849302" y="90104"/>
            <a:ext cx="1447491" cy="152349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N5 - Kingsthorpe, Headlands &amp; </a:t>
            </a:r>
            <a:r>
              <a:rPr lang="en-GB" sz="1000" b="1" dirty="0" err="1"/>
              <a:t>Boothville</a:t>
            </a:r>
            <a:r>
              <a:rPr lang="en-GB" sz="1000" b="1" dirty="0"/>
              <a:t> </a:t>
            </a:r>
          </a:p>
          <a:p>
            <a:pPr algn="ctr"/>
            <a:r>
              <a:rPr lang="en-GB" sz="1000" dirty="0"/>
              <a:t>Sgt 1338 Jeffries</a:t>
            </a:r>
          </a:p>
          <a:p>
            <a:pPr algn="ctr"/>
            <a:r>
              <a:rPr lang="en-GB" sz="900" dirty="0"/>
              <a:t>PC 1981 Hilton</a:t>
            </a:r>
          </a:p>
          <a:p>
            <a:pPr algn="ctr"/>
            <a:r>
              <a:rPr lang="en-GB" sz="900" dirty="0"/>
              <a:t>PC 701 Cottle</a:t>
            </a:r>
          </a:p>
          <a:p>
            <a:pPr algn="ctr"/>
            <a:r>
              <a:rPr lang="en-GB" sz="900" dirty="0"/>
              <a:t>PC 1500 Massey</a:t>
            </a:r>
          </a:p>
          <a:p>
            <a:pPr algn="ctr"/>
            <a:r>
              <a:rPr lang="en-GB" sz="900" dirty="0"/>
              <a:t>PC 1480 Barclay</a:t>
            </a:r>
          </a:p>
          <a:p>
            <a:pPr algn="ctr"/>
            <a:r>
              <a:rPr lang="en-GB" sz="900" dirty="0"/>
              <a:t>PCSO 7196 Bednarczyk</a:t>
            </a:r>
          </a:p>
          <a:p>
            <a:pPr algn="ctr"/>
            <a:r>
              <a:rPr lang="en-GB" sz="900" dirty="0"/>
              <a:t>PCSO 7198 Barber</a:t>
            </a:r>
          </a:p>
          <a:p>
            <a:pPr algn="ctr"/>
            <a:r>
              <a:rPr lang="en-GB" sz="900" dirty="0"/>
              <a:t>PC 7150 Freeman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47BB298-1AFE-4AFF-9480-A7774298150F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5296793" y="851851"/>
            <a:ext cx="1426802" cy="636552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A5A37CC-BDE4-4A9D-9221-74392F44640F}"/>
              </a:ext>
            </a:extLst>
          </p:cNvPr>
          <p:cNvCxnSpPr>
            <a:cxnSpLocks/>
            <a:stCxn id="53" idx="3"/>
          </p:cNvCxnSpPr>
          <p:nvPr/>
        </p:nvCxnSpPr>
        <p:spPr>
          <a:xfrm flipV="1">
            <a:off x="5296793" y="484120"/>
            <a:ext cx="1514227" cy="367731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49EC180-0E97-43A7-A4DA-F834F9B385E6}"/>
              </a:ext>
            </a:extLst>
          </p:cNvPr>
          <p:cNvCxnSpPr>
            <a:cxnSpLocks/>
          </p:cNvCxnSpPr>
          <p:nvPr/>
        </p:nvCxnSpPr>
        <p:spPr>
          <a:xfrm>
            <a:off x="4026314" y="2860884"/>
            <a:ext cx="896138" cy="83474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B51D21E-4E2A-418B-980A-09722B381A4B}"/>
              </a:ext>
            </a:extLst>
          </p:cNvPr>
          <p:cNvCxnSpPr>
            <a:cxnSpLocks/>
          </p:cNvCxnSpPr>
          <p:nvPr/>
        </p:nvCxnSpPr>
        <p:spPr>
          <a:xfrm>
            <a:off x="4023844" y="3102661"/>
            <a:ext cx="774579" cy="1019601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19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DD6089-6389-40C0-B2C2-621C993DF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829" y="57884"/>
            <a:ext cx="8318688" cy="6810529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C79ED4-3B9D-41D2-BCF8-6A56FF71C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67" y="176355"/>
            <a:ext cx="2469503" cy="973549"/>
          </a:xfrm>
          <a:solidFill>
            <a:schemeClr val="accent1">
              <a:lumMod val="5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3200" b="1" dirty="0"/>
              <a:t>Daventry </a:t>
            </a:r>
            <a:br>
              <a:rPr lang="en-GB" sz="3200" b="1" dirty="0"/>
            </a:br>
            <a:r>
              <a:rPr lang="en-GB" sz="3200" b="1" dirty="0"/>
              <a:t>Sector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790F85-2240-43CF-8007-9248D6343373}"/>
              </a:ext>
            </a:extLst>
          </p:cNvPr>
          <p:cNvSpPr txBox="1"/>
          <p:nvPr/>
        </p:nvSpPr>
        <p:spPr>
          <a:xfrm>
            <a:off x="230740" y="1637456"/>
            <a:ext cx="2469503" cy="353943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Covering LAP</a:t>
            </a:r>
          </a:p>
          <a:p>
            <a:pPr algn="ctr"/>
            <a:r>
              <a:rPr lang="en-GB" sz="1600" b="1" dirty="0"/>
              <a:t>DSN1 &amp; DSN2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Sector Inspector</a:t>
            </a:r>
          </a:p>
          <a:p>
            <a:pPr algn="ctr"/>
            <a:r>
              <a:rPr lang="en-GB" sz="1600" dirty="0"/>
              <a:t>Jonathan Davis-Lyons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Sector Co-ordinator </a:t>
            </a:r>
          </a:p>
          <a:p>
            <a:pPr algn="ctr"/>
            <a:r>
              <a:rPr lang="en-GB" sz="1600" dirty="0"/>
              <a:t>Penny Loveridge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Member of Parliament</a:t>
            </a:r>
          </a:p>
          <a:p>
            <a:pPr algn="ctr"/>
            <a:r>
              <a:rPr lang="en-GB" sz="1600"/>
              <a:t>Stuart Andrews</a:t>
            </a:r>
            <a:endParaRPr lang="en-GB" sz="1600" dirty="0"/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Councillors</a:t>
            </a:r>
          </a:p>
          <a:p>
            <a:pPr algn="ctr"/>
            <a:r>
              <a:rPr lang="en-GB" sz="1600" dirty="0"/>
              <a:t>TBC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25419D-6D7D-4B4A-A445-1510B91DC773}"/>
              </a:ext>
            </a:extLst>
          </p:cNvPr>
          <p:cNvSpPr txBox="1"/>
          <p:nvPr/>
        </p:nvSpPr>
        <p:spPr>
          <a:xfrm>
            <a:off x="10100618" y="370741"/>
            <a:ext cx="1785187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ND 2 - Brixworth &amp; Moulton</a:t>
            </a:r>
          </a:p>
          <a:p>
            <a:pPr algn="ctr"/>
            <a:r>
              <a:rPr lang="en-GB" sz="1000" dirty="0"/>
              <a:t>Sgt 977 Lewis Judd</a:t>
            </a:r>
          </a:p>
          <a:p>
            <a:pPr algn="ctr"/>
            <a:r>
              <a:rPr lang="en-GB" sz="1000" dirty="0"/>
              <a:t>PC 718 Lee Stevens</a:t>
            </a:r>
          </a:p>
          <a:p>
            <a:pPr algn="ctr"/>
            <a:r>
              <a:rPr lang="en-GB" sz="1000" dirty="0"/>
              <a:t>PC Vacancy</a:t>
            </a:r>
          </a:p>
          <a:p>
            <a:pPr algn="ctr"/>
            <a:r>
              <a:rPr lang="en-GB" sz="1000" dirty="0">
                <a:solidFill>
                  <a:srgbClr val="000000"/>
                </a:solidFill>
              </a:rPr>
              <a:t>PC 894 Wetherall</a:t>
            </a:r>
            <a:endParaRPr lang="en-GB" sz="1000" dirty="0">
              <a:solidFill>
                <a:srgbClr val="FF0000"/>
              </a:solidFill>
            </a:endParaRPr>
          </a:p>
          <a:p>
            <a:pPr algn="ctr"/>
            <a:r>
              <a:rPr lang="en-GB" sz="1000" dirty="0"/>
              <a:t>PCSO 7082 Lumbis</a:t>
            </a:r>
          </a:p>
          <a:p>
            <a:pPr algn="ctr"/>
            <a:r>
              <a:rPr lang="en-GB" sz="1000" dirty="0"/>
              <a:t>PCSO 7005 Barton</a:t>
            </a:r>
          </a:p>
          <a:p>
            <a:pPr algn="ctr"/>
            <a:endParaRPr lang="en-GB" sz="10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DDF019C-6257-445F-85FD-956F6B3F3521}"/>
              </a:ext>
            </a:extLst>
          </p:cNvPr>
          <p:cNvCxnSpPr>
            <a:cxnSpLocks/>
          </p:cNvCxnSpPr>
          <p:nvPr/>
        </p:nvCxnSpPr>
        <p:spPr>
          <a:xfrm flipV="1">
            <a:off x="8472196" y="370741"/>
            <a:ext cx="1628422" cy="1338828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C299F3-47C4-43DA-88DC-BB3CDE5D6CD5}"/>
              </a:ext>
            </a:extLst>
          </p:cNvPr>
          <p:cNvCxnSpPr>
            <a:cxnSpLocks/>
          </p:cNvCxnSpPr>
          <p:nvPr/>
        </p:nvCxnSpPr>
        <p:spPr>
          <a:xfrm flipV="1">
            <a:off x="9871788" y="370741"/>
            <a:ext cx="228830" cy="2801667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1237BC9-53E2-4204-963A-53D82BAB000F}"/>
              </a:ext>
            </a:extLst>
          </p:cNvPr>
          <p:cNvSpPr txBox="1"/>
          <p:nvPr/>
        </p:nvSpPr>
        <p:spPr>
          <a:xfrm>
            <a:off x="2612570" y="5399200"/>
            <a:ext cx="1785187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ND 4 - Weedon</a:t>
            </a:r>
          </a:p>
          <a:p>
            <a:pPr algn="ctr"/>
            <a:r>
              <a:rPr lang="en-GB" sz="1000" dirty="0"/>
              <a:t>Sgt 977 Lewis Judd</a:t>
            </a:r>
          </a:p>
          <a:p>
            <a:pPr algn="ctr"/>
            <a:r>
              <a:rPr lang="en-GB" sz="1000" dirty="0"/>
              <a:t>PC 1381 Galloway</a:t>
            </a:r>
          </a:p>
          <a:p>
            <a:pPr algn="ctr"/>
            <a:r>
              <a:rPr lang="en-GB" sz="1000" dirty="0"/>
              <a:t>PC 1070 Deacon-Pallett</a:t>
            </a:r>
          </a:p>
          <a:p>
            <a:pPr algn="ctr"/>
            <a:r>
              <a:rPr lang="en-GB" sz="1000" dirty="0"/>
              <a:t>PCSO 7012 Cooksammy</a:t>
            </a:r>
          </a:p>
          <a:p>
            <a:pPr algn="ctr"/>
            <a:r>
              <a:rPr lang="en-GB" sz="1000" dirty="0"/>
              <a:t>PCSO 7017 Miller (sponsored)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A30CC8-3AAF-47AE-B01D-9087087B153B}"/>
              </a:ext>
            </a:extLst>
          </p:cNvPr>
          <p:cNvCxnSpPr>
            <a:cxnSpLocks/>
          </p:cNvCxnSpPr>
          <p:nvPr/>
        </p:nvCxnSpPr>
        <p:spPr>
          <a:xfrm flipV="1">
            <a:off x="4397757" y="5312229"/>
            <a:ext cx="766426" cy="86971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BA7C89C-FCFE-4D16-80A1-14839202E5AC}"/>
              </a:ext>
            </a:extLst>
          </p:cNvPr>
          <p:cNvSpPr txBox="1"/>
          <p:nvPr/>
        </p:nvSpPr>
        <p:spPr>
          <a:xfrm>
            <a:off x="3269410" y="597026"/>
            <a:ext cx="1663277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ND 3 - Crick &amp; Long Buckby</a:t>
            </a:r>
          </a:p>
          <a:p>
            <a:pPr algn="ctr"/>
            <a:r>
              <a:rPr lang="en-GB" sz="1000" dirty="0"/>
              <a:t>Sgt 981 Harrison</a:t>
            </a:r>
          </a:p>
          <a:p>
            <a:pPr algn="ctr"/>
            <a:r>
              <a:rPr lang="en-GB" sz="1000" dirty="0"/>
              <a:t>PC 1705 Tyers</a:t>
            </a:r>
          </a:p>
          <a:p>
            <a:pPr algn="ctr"/>
            <a:r>
              <a:rPr lang="en-GB" sz="1000" dirty="0"/>
              <a:t>PC Vacancy</a:t>
            </a:r>
          </a:p>
          <a:p>
            <a:pPr algn="ctr"/>
            <a:r>
              <a:rPr lang="en-GB" sz="1000" dirty="0"/>
              <a:t>PCSO 7065 Egdell</a:t>
            </a:r>
          </a:p>
          <a:p>
            <a:pPr algn="ctr"/>
            <a:r>
              <a:rPr lang="en-GB" sz="1000" dirty="0"/>
              <a:t>PCSO 7161 </a:t>
            </a:r>
            <a:r>
              <a:rPr lang="en-GB" sz="1000" dirty="0" err="1"/>
              <a:t>Conopo</a:t>
            </a:r>
            <a:r>
              <a:rPr lang="en-GB" sz="1000" dirty="0"/>
              <a:t> (sponsored)</a:t>
            </a:r>
          </a:p>
          <a:p>
            <a:pPr algn="ctr"/>
            <a:r>
              <a:rPr lang="en-GB" sz="1000" dirty="0"/>
              <a:t>PCSO 7093 Cumming (sponsored)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066AD3-494B-40CD-8AA6-37AEAA75698E}"/>
              </a:ext>
            </a:extLst>
          </p:cNvPr>
          <p:cNvCxnSpPr>
            <a:cxnSpLocks/>
          </p:cNvCxnSpPr>
          <p:nvPr/>
        </p:nvCxnSpPr>
        <p:spPr>
          <a:xfrm>
            <a:off x="4932687" y="597026"/>
            <a:ext cx="2062544" cy="2640696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6B3A369-3A1F-4D5F-9D28-AF387DCBDBA2}"/>
              </a:ext>
            </a:extLst>
          </p:cNvPr>
          <p:cNvCxnSpPr>
            <a:cxnSpLocks/>
          </p:cNvCxnSpPr>
          <p:nvPr/>
        </p:nvCxnSpPr>
        <p:spPr>
          <a:xfrm flipH="1" flipV="1">
            <a:off x="4932687" y="597027"/>
            <a:ext cx="852293" cy="2080859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A6EEE42-7103-4271-B45B-EA8B339005C5}"/>
              </a:ext>
            </a:extLst>
          </p:cNvPr>
          <p:cNvSpPr txBox="1"/>
          <p:nvPr/>
        </p:nvSpPr>
        <p:spPr>
          <a:xfrm>
            <a:off x="8116308" y="4814424"/>
            <a:ext cx="1984310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ND 1 - Daventry</a:t>
            </a:r>
          </a:p>
          <a:p>
            <a:pPr algn="ctr"/>
            <a:r>
              <a:rPr lang="en-GB" sz="1000" dirty="0"/>
              <a:t>Sgt 981 Greg Harrison</a:t>
            </a:r>
          </a:p>
          <a:p>
            <a:pPr algn="ctr"/>
            <a:r>
              <a:rPr lang="en-GB" sz="1000" dirty="0"/>
              <a:t>PS 1388 Ellard</a:t>
            </a:r>
            <a:r>
              <a:rPr lang="en-GB" sz="1000"/>
              <a:t> </a:t>
            </a:r>
            <a:r>
              <a:rPr lang="en-GB" sz="1000" dirty="0"/>
              <a:t>(OP Fragment)</a:t>
            </a:r>
          </a:p>
          <a:p>
            <a:pPr algn="ctr"/>
            <a:r>
              <a:rPr lang="en-GB" sz="1000" dirty="0"/>
              <a:t>PC 1017 Townsend</a:t>
            </a:r>
          </a:p>
          <a:p>
            <a:pPr algn="ctr"/>
            <a:r>
              <a:rPr lang="en-GB" sz="1000" dirty="0"/>
              <a:t>PC 1570 Colton (Op Fragment)</a:t>
            </a:r>
          </a:p>
          <a:p>
            <a:pPr algn="ctr"/>
            <a:r>
              <a:rPr lang="en-GB" sz="1000" dirty="0"/>
              <a:t>PC 665 Morrow (Op Fragment)</a:t>
            </a:r>
          </a:p>
          <a:p>
            <a:pPr algn="ctr"/>
            <a:r>
              <a:rPr lang="en-GB" sz="1000" dirty="0"/>
              <a:t>PC 1176 Woodward</a:t>
            </a:r>
          </a:p>
          <a:p>
            <a:pPr algn="ctr"/>
            <a:r>
              <a:rPr lang="en-GB" sz="1000" dirty="0"/>
              <a:t>PC</a:t>
            </a:r>
            <a:r>
              <a:rPr lang="en-GB" sz="1000" dirty="0">
                <a:solidFill>
                  <a:srgbClr val="C00000"/>
                </a:solidFill>
              </a:rPr>
              <a:t> </a:t>
            </a:r>
            <a:r>
              <a:rPr lang="en-GB" sz="1000" dirty="0"/>
              <a:t>1577</a:t>
            </a:r>
            <a:r>
              <a:rPr lang="en-GB" sz="1000" dirty="0">
                <a:solidFill>
                  <a:srgbClr val="C00000"/>
                </a:solidFill>
              </a:rPr>
              <a:t> </a:t>
            </a:r>
            <a:r>
              <a:rPr lang="en-GB" sz="1000" dirty="0"/>
              <a:t>Morris</a:t>
            </a:r>
          </a:p>
          <a:p>
            <a:pPr algn="ctr"/>
            <a:r>
              <a:rPr lang="en-GB" sz="1000" dirty="0"/>
              <a:t>PC 143 Wills</a:t>
            </a:r>
          </a:p>
          <a:p>
            <a:pPr algn="ctr"/>
            <a:r>
              <a:rPr lang="en-GB" sz="1000" dirty="0"/>
              <a:t>PCSO 7184 Bates</a:t>
            </a:r>
          </a:p>
          <a:p>
            <a:pPr algn="ctr"/>
            <a:r>
              <a:rPr lang="en-GB" sz="1000" dirty="0"/>
              <a:t>PCSO 7032 Sangster</a:t>
            </a:r>
          </a:p>
          <a:p>
            <a:pPr algn="ctr"/>
            <a:endParaRPr lang="en-GB" sz="10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9A3BEE-8BD5-46B4-ADF6-5A62A12B35BE}"/>
              </a:ext>
            </a:extLst>
          </p:cNvPr>
          <p:cNvCxnSpPr>
            <a:cxnSpLocks/>
          </p:cNvCxnSpPr>
          <p:nvPr/>
        </p:nvCxnSpPr>
        <p:spPr>
          <a:xfrm>
            <a:off x="5784980" y="4572000"/>
            <a:ext cx="2331328" cy="242423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A8AC550-7AE3-41B5-8B05-D6AD9FD01B5D}"/>
              </a:ext>
            </a:extLst>
          </p:cNvPr>
          <p:cNvCxnSpPr>
            <a:cxnSpLocks/>
          </p:cNvCxnSpPr>
          <p:nvPr/>
        </p:nvCxnSpPr>
        <p:spPr>
          <a:xfrm>
            <a:off x="6689877" y="4310743"/>
            <a:ext cx="1426431" cy="503682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104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B8BA36-E589-48B6-8414-6DB0E1E80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0" y="354100"/>
            <a:ext cx="9140407" cy="6149800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C79ED4-3B9D-41D2-BCF8-6A56FF71C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67" y="176355"/>
            <a:ext cx="2469503" cy="973549"/>
          </a:xfrm>
          <a:solidFill>
            <a:schemeClr val="accent1">
              <a:lumMod val="5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GB" sz="2600" b="1" dirty="0"/>
              <a:t>South Northants </a:t>
            </a:r>
            <a:br>
              <a:rPr lang="en-GB" sz="2600" b="1" dirty="0"/>
            </a:br>
            <a:r>
              <a:rPr lang="en-GB" sz="2600" b="1" dirty="0"/>
              <a:t>Sector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790F85-2240-43CF-8007-9248D6343373}"/>
              </a:ext>
            </a:extLst>
          </p:cNvPr>
          <p:cNvSpPr txBox="1"/>
          <p:nvPr/>
        </p:nvSpPr>
        <p:spPr>
          <a:xfrm>
            <a:off x="143067" y="1608650"/>
            <a:ext cx="2469503" cy="353943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Covering LAP</a:t>
            </a:r>
          </a:p>
          <a:p>
            <a:pPr algn="ctr"/>
            <a:r>
              <a:rPr lang="en-GB" sz="1600" b="1" dirty="0"/>
              <a:t>DSN3 &amp; DSN4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Sector Inspector</a:t>
            </a:r>
          </a:p>
          <a:p>
            <a:pPr algn="ctr"/>
            <a:r>
              <a:rPr lang="en-GB" sz="1600" dirty="0"/>
              <a:t>Jonathan Davis-Lyons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Sector Co-ordinator </a:t>
            </a:r>
          </a:p>
          <a:p>
            <a:pPr algn="ctr"/>
            <a:r>
              <a:rPr lang="en-GB" sz="1600" dirty="0"/>
              <a:t>Penny Loveridge</a:t>
            </a:r>
          </a:p>
          <a:p>
            <a:pPr algn="ctr"/>
            <a:endParaRPr lang="en-GB" sz="1600" dirty="0"/>
          </a:p>
          <a:p>
            <a:pPr algn="ctr"/>
            <a:r>
              <a:rPr lang="en-GB" sz="1600" b="1" dirty="0"/>
              <a:t>Member of Parliament</a:t>
            </a:r>
          </a:p>
          <a:p>
            <a:pPr algn="ctr"/>
            <a:r>
              <a:rPr lang="en-GB" sz="1600" dirty="0"/>
              <a:t>Sarah Bool </a:t>
            </a:r>
          </a:p>
          <a:p>
            <a:pPr algn="ctr"/>
            <a:endParaRPr lang="en-GB" sz="1600" b="1" dirty="0"/>
          </a:p>
          <a:p>
            <a:pPr algn="ctr"/>
            <a:r>
              <a:rPr lang="en-GB" sz="1600" b="1" dirty="0"/>
              <a:t>Councillors</a:t>
            </a:r>
          </a:p>
          <a:p>
            <a:pPr algn="ctr"/>
            <a:r>
              <a:rPr lang="en-GB" sz="1600" dirty="0"/>
              <a:t>TBC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DDF019C-6257-445F-85FD-956F6B3F3521}"/>
              </a:ext>
            </a:extLst>
          </p:cNvPr>
          <p:cNvCxnSpPr>
            <a:cxnSpLocks/>
          </p:cNvCxnSpPr>
          <p:nvPr/>
        </p:nvCxnSpPr>
        <p:spPr>
          <a:xfrm flipV="1">
            <a:off x="8752114" y="2767279"/>
            <a:ext cx="1384965" cy="815676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C299F3-47C4-43DA-88DC-BB3CDE5D6CD5}"/>
              </a:ext>
            </a:extLst>
          </p:cNvPr>
          <p:cNvCxnSpPr>
            <a:cxnSpLocks/>
          </p:cNvCxnSpPr>
          <p:nvPr/>
        </p:nvCxnSpPr>
        <p:spPr>
          <a:xfrm>
            <a:off x="9759820" y="1894940"/>
            <a:ext cx="377259" cy="872339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A6EEE42-7103-4271-B45B-EA8B339005C5}"/>
              </a:ext>
            </a:extLst>
          </p:cNvPr>
          <p:cNvSpPr txBox="1"/>
          <p:nvPr/>
        </p:nvSpPr>
        <p:spPr>
          <a:xfrm>
            <a:off x="10137079" y="2767279"/>
            <a:ext cx="1566829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NS 1- Deanshanger &amp; Grange Park</a:t>
            </a:r>
          </a:p>
          <a:p>
            <a:pPr algn="ctr"/>
            <a:r>
              <a:rPr lang="en-GB" sz="1000" dirty="0"/>
              <a:t>Sgt 335 Clarke</a:t>
            </a:r>
          </a:p>
          <a:p>
            <a:pPr algn="ctr"/>
            <a:r>
              <a:rPr lang="en-GB" sz="1000" dirty="0"/>
              <a:t>PC 522 Partridge</a:t>
            </a:r>
          </a:p>
          <a:p>
            <a:pPr algn="ctr"/>
            <a:r>
              <a:rPr lang="en-GB" sz="1000" dirty="0"/>
              <a:t>PC 160 Rideout</a:t>
            </a:r>
          </a:p>
          <a:p>
            <a:pPr algn="ctr"/>
            <a:r>
              <a:rPr lang="en-GB" sz="1000" dirty="0"/>
              <a:t>PC 1675 Macovei</a:t>
            </a:r>
          </a:p>
          <a:p>
            <a:pPr algn="ctr"/>
            <a:r>
              <a:rPr lang="en-GB" sz="1000" dirty="0"/>
              <a:t>PCSO 7115 Taylor</a:t>
            </a:r>
          </a:p>
          <a:p>
            <a:pPr algn="ctr"/>
            <a:r>
              <a:rPr lang="en-GB" sz="1000" dirty="0"/>
              <a:t>PCSO 7139 Dudley</a:t>
            </a:r>
          </a:p>
          <a:p>
            <a:pPr algn="ctr"/>
            <a:r>
              <a:rPr lang="en-GB" sz="1000" dirty="0"/>
              <a:t>PCSO 7155 Teagles (sponsored)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9A3BEE-8BD5-46B4-ADF6-5A62A12B35BE}"/>
              </a:ext>
            </a:extLst>
          </p:cNvPr>
          <p:cNvCxnSpPr>
            <a:cxnSpLocks/>
          </p:cNvCxnSpPr>
          <p:nvPr/>
        </p:nvCxnSpPr>
        <p:spPr>
          <a:xfrm flipH="1">
            <a:off x="4113119" y="4823927"/>
            <a:ext cx="878759" cy="648306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A8AC550-7AE3-41B5-8B05-D6AD9FD01B5D}"/>
              </a:ext>
            </a:extLst>
          </p:cNvPr>
          <p:cNvCxnSpPr>
            <a:cxnSpLocks/>
          </p:cNvCxnSpPr>
          <p:nvPr/>
        </p:nvCxnSpPr>
        <p:spPr>
          <a:xfrm flipH="1">
            <a:off x="4113119" y="4973216"/>
            <a:ext cx="1531901" cy="499017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28FC1-9898-4779-B45B-B7F2106D59E8}"/>
              </a:ext>
            </a:extLst>
          </p:cNvPr>
          <p:cNvCxnSpPr>
            <a:cxnSpLocks/>
          </p:cNvCxnSpPr>
          <p:nvPr/>
        </p:nvCxnSpPr>
        <p:spPr>
          <a:xfrm>
            <a:off x="7968343" y="1867584"/>
            <a:ext cx="2168736" cy="899695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BDCDB1B-2016-406D-90A8-3D28AC115167}"/>
              </a:ext>
            </a:extLst>
          </p:cNvPr>
          <p:cNvSpPr txBox="1"/>
          <p:nvPr/>
        </p:nvSpPr>
        <p:spPr>
          <a:xfrm>
            <a:off x="2546290" y="5472233"/>
            <a:ext cx="1566829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NS 4- Brackley </a:t>
            </a:r>
          </a:p>
          <a:p>
            <a:pPr algn="ctr"/>
            <a:r>
              <a:rPr lang="en-GB" sz="1000" dirty="0"/>
              <a:t>Sgt 581 Simons</a:t>
            </a:r>
          </a:p>
          <a:p>
            <a:pPr algn="ctr"/>
            <a:r>
              <a:rPr lang="en-GB" sz="1000" dirty="0">
                <a:solidFill>
                  <a:srgbClr val="000000"/>
                </a:solidFill>
              </a:rPr>
              <a:t>PC 1775 </a:t>
            </a:r>
            <a:r>
              <a:rPr lang="en-GB" sz="1000">
                <a:solidFill>
                  <a:srgbClr val="000000"/>
                </a:solidFill>
              </a:rPr>
              <a:t>Sturgess</a:t>
            </a:r>
            <a:endParaRPr lang="en-GB" sz="1000" dirty="0">
              <a:solidFill>
                <a:srgbClr val="000000"/>
              </a:solidFill>
            </a:endParaRPr>
          </a:p>
          <a:p>
            <a:pPr algn="ctr"/>
            <a:r>
              <a:rPr lang="en-GB" sz="1000" dirty="0">
                <a:solidFill>
                  <a:srgbClr val="000000"/>
                </a:solidFill>
              </a:rPr>
              <a:t>PC 1313 Mir</a:t>
            </a:r>
            <a:endParaRPr lang="en-GB" sz="1000" dirty="0"/>
          </a:p>
          <a:p>
            <a:pPr algn="ctr"/>
            <a:r>
              <a:rPr lang="en-GB" sz="1000" dirty="0"/>
              <a:t>PCSO 7024 Brooks</a:t>
            </a:r>
          </a:p>
          <a:p>
            <a:pPr algn="ctr"/>
            <a:r>
              <a:rPr lang="en-GB" sz="1000" dirty="0"/>
              <a:t>PCSO 7041 Harrison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7BEA0D-C4C9-4365-8F02-9E3D3F7CD659}"/>
              </a:ext>
            </a:extLst>
          </p:cNvPr>
          <p:cNvSpPr txBox="1"/>
          <p:nvPr/>
        </p:nvSpPr>
        <p:spPr>
          <a:xfrm>
            <a:off x="3488264" y="785250"/>
            <a:ext cx="1566829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NS 3- Silverstone</a:t>
            </a:r>
          </a:p>
          <a:p>
            <a:pPr algn="ctr"/>
            <a:r>
              <a:rPr lang="en-GB" sz="1000" dirty="0"/>
              <a:t>Sgt 581 Simons</a:t>
            </a:r>
          </a:p>
          <a:p>
            <a:pPr algn="ctr"/>
            <a:r>
              <a:rPr lang="en-GB" sz="1000" dirty="0"/>
              <a:t>PC 1300 O’Brien</a:t>
            </a:r>
          </a:p>
          <a:p>
            <a:pPr algn="ctr"/>
            <a:r>
              <a:rPr lang="en-GB" sz="1000" dirty="0"/>
              <a:t>PC 801 Mitchell</a:t>
            </a:r>
          </a:p>
          <a:p>
            <a:pPr algn="ctr"/>
            <a:r>
              <a:rPr lang="en-GB" sz="1000" dirty="0"/>
              <a:t>PCSO 7182 Morgan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7412CA-733D-4107-A795-AE13FC341BD8}"/>
              </a:ext>
            </a:extLst>
          </p:cNvPr>
          <p:cNvCxnSpPr>
            <a:cxnSpLocks/>
          </p:cNvCxnSpPr>
          <p:nvPr/>
        </p:nvCxnSpPr>
        <p:spPr>
          <a:xfrm>
            <a:off x="5052848" y="785250"/>
            <a:ext cx="935389" cy="2144562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D294B8B-90F4-44BC-9978-B346F9A67B81}"/>
              </a:ext>
            </a:extLst>
          </p:cNvPr>
          <p:cNvSpPr txBox="1"/>
          <p:nvPr/>
        </p:nvSpPr>
        <p:spPr>
          <a:xfrm>
            <a:off x="6619677" y="4610459"/>
            <a:ext cx="1566829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NS 2- Towcester</a:t>
            </a:r>
          </a:p>
          <a:p>
            <a:pPr algn="ctr"/>
            <a:r>
              <a:rPr lang="en-GB" sz="1000" dirty="0"/>
              <a:t>Sgt 335 Clarke</a:t>
            </a:r>
          </a:p>
          <a:p>
            <a:pPr algn="ctr"/>
            <a:r>
              <a:rPr lang="en-GB" sz="1000" dirty="0"/>
              <a:t>PC </a:t>
            </a:r>
            <a:r>
              <a:rPr lang="en-GB" sz="1000"/>
              <a:t>VACANCY</a:t>
            </a:r>
            <a:endParaRPr lang="en-GB" sz="1000" dirty="0"/>
          </a:p>
          <a:p>
            <a:pPr algn="ctr"/>
            <a:r>
              <a:rPr lang="en-GB" sz="1000" dirty="0"/>
              <a:t>PC 911 Carter</a:t>
            </a:r>
          </a:p>
          <a:p>
            <a:pPr algn="ctr"/>
            <a:r>
              <a:rPr lang="en-GB" sz="1000" dirty="0"/>
              <a:t>PC 1580 Fudge</a:t>
            </a:r>
          </a:p>
          <a:p>
            <a:pPr algn="ctr"/>
            <a:r>
              <a:rPr lang="en-GB" sz="1000" dirty="0"/>
              <a:t>PCSO 7029 Morris</a:t>
            </a:r>
          </a:p>
          <a:p>
            <a:pPr algn="ctr"/>
            <a:r>
              <a:rPr lang="en-GB" sz="1000" dirty="0"/>
              <a:t>PCSO 7040 Degg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0F6970-5245-424E-94E3-659D5EB3C42C}"/>
              </a:ext>
            </a:extLst>
          </p:cNvPr>
          <p:cNvCxnSpPr>
            <a:cxnSpLocks/>
          </p:cNvCxnSpPr>
          <p:nvPr/>
        </p:nvCxnSpPr>
        <p:spPr>
          <a:xfrm flipH="1">
            <a:off x="6619677" y="3312367"/>
            <a:ext cx="1110787" cy="1298092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796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2F160B1A62704DBDC0AC22B6FA6B46" ma:contentTypeVersion="18" ma:contentTypeDescription="Create a new document." ma:contentTypeScope="" ma:versionID="9d9d1a2536ee7e1e579a0af5571a9081">
  <xsd:schema xmlns:xsd="http://www.w3.org/2001/XMLSchema" xmlns:xs="http://www.w3.org/2001/XMLSchema" xmlns:p="http://schemas.microsoft.com/office/2006/metadata/properties" xmlns:ns2="179e3f07-31ab-45be-a345-8534b1ac0c69" xmlns:ns3="f0a8d02b-2d38-4fe2-ab13-eb735b152d23" targetNamespace="http://schemas.microsoft.com/office/2006/metadata/properties" ma:root="true" ma:fieldsID="e4107c4dcb65ffbb189355ce0fa6204b" ns2:_="" ns3:_="">
    <xsd:import namespace="179e3f07-31ab-45be-a345-8534b1ac0c69"/>
    <xsd:import namespace="f0a8d02b-2d38-4fe2-ab13-eb735b152d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9e3f07-31ab-45be-a345-8534b1ac0c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4f5b5d5-b811-401f-b3da-ff951c7a87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a8d02b-2d38-4fe2-ab13-eb735b152d2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b32e260-ff2e-4080-8774-80236a7d8a20}" ma:internalName="TaxCatchAll" ma:showField="CatchAllData" ma:web="f0a8d02b-2d38-4fe2-ab13-eb735b152d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a8d02b-2d38-4fe2-ab13-eb735b152d23">
      <Value>160</Value>
      <Value>152</Value>
      <Value>162</Value>
      <Value>161</Value>
    </TaxCatchAll>
    <lcf76f155ced4ddcb4097134ff3c332f xmlns="179e3f07-31ab-45be-a345-8534b1ac0c6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52D6B4-22FA-4012-BC2B-1438A08520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7EC4AE-0CA9-4F48-A6AE-BA2E0830CF7E}"/>
</file>

<file path=customXml/itemProps3.xml><?xml version="1.0" encoding="utf-8"?>
<ds:datastoreItem xmlns:ds="http://schemas.openxmlformats.org/officeDocument/2006/customXml" ds:itemID="{AD107116-F01A-4A2F-9D4A-90669BEC4530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b42330c6-1379-4d72-bcc4-22c54c8e17fc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1268</Words>
  <Application>Microsoft Office PowerPoint</Application>
  <PresentationFormat>Widescreen</PresentationFormat>
  <Paragraphs>438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Segoe UI</vt:lpstr>
      <vt:lpstr>Office Theme</vt:lpstr>
      <vt:lpstr>Neighbourhood Policing </vt:lpstr>
      <vt:lpstr>Kettering  Sector</vt:lpstr>
      <vt:lpstr>Corby  Sector</vt:lpstr>
      <vt:lpstr>Wellingborough  Sector</vt:lpstr>
      <vt:lpstr>East Northants  Sector</vt:lpstr>
      <vt:lpstr>Northampton  Central  Sector</vt:lpstr>
      <vt:lpstr>Northampton  Suburban  Sector</vt:lpstr>
      <vt:lpstr>Daventry  Sector</vt:lpstr>
      <vt:lpstr>South Northants  Sector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LPA Staffing</dc:title>
  <dc:creator>Holton Phil</dc:creator>
  <cp:keywords>Map; Neighbourhood Policing; Local Policing Area; Staffing</cp:keywords>
  <cp:lastModifiedBy>Butler Abi</cp:lastModifiedBy>
  <cp:revision>123</cp:revision>
  <cp:lastPrinted>2024-07-31T12:32:18Z</cp:lastPrinted>
  <dcterms:created xsi:type="dcterms:W3CDTF">2021-03-09T11:43:29Z</dcterms:created>
  <dcterms:modified xsi:type="dcterms:W3CDTF">2025-04-16T07:38:04Z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9cd4a6a-7014-48d6-b119-9b8b87129a7e_Enabled">
    <vt:lpwstr>True</vt:lpwstr>
  </property>
  <property fmtid="{D5CDD505-2E9C-101B-9397-08002B2CF9AE}" pid="3" name="MSIP_Label_d9cd4a6a-7014-48d6-b119-9b8b87129a7e_SiteId">
    <vt:lpwstr>bf91f36f-ab89-4503-8c3f-04a029f837d3</vt:lpwstr>
  </property>
  <property fmtid="{D5CDD505-2E9C-101B-9397-08002B2CF9AE}" pid="4" name="MSIP_Label_d9cd4a6a-7014-48d6-b119-9b8b87129a7e_Owner">
    <vt:lpwstr>Phil.Holton@northants.police.uk</vt:lpwstr>
  </property>
  <property fmtid="{D5CDD505-2E9C-101B-9397-08002B2CF9AE}" pid="5" name="MSIP_Label_d9cd4a6a-7014-48d6-b119-9b8b87129a7e_SetDate">
    <vt:lpwstr>2021-03-09T11:43:48.3647226Z</vt:lpwstr>
  </property>
  <property fmtid="{D5CDD505-2E9C-101B-9397-08002B2CF9AE}" pid="6" name="MSIP_Label_d9cd4a6a-7014-48d6-b119-9b8b87129a7e_Name">
    <vt:lpwstr>OFFICIAL</vt:lpwstr>
  </property>
  <property fmtid="{D5CDD505-2E9C-101B-9397-08002B2CF9AE}" pid="7" name="MSIP_Label_d9cd4a6a-7014-48d6-b119-9b8b87129a7e_Application">
    <vt:lpwstr>Microsoft Azure Information Protection</vt:lpwstr>
  </property>
  <property fmtid="{D5CDD505-2E9C-101B-9397-08002B2CF9AE}" pid="8" name="MSIP_Label_d9cd4a6a-7014-48d6-b119-9b8b87129a7e_Extended_MSFT_Method">
    <vt:lpwstr>Automatic</vt:lpwstr>
  </property>
  <property fmtid="{D5CDD505-2E9C-101B-9397-08002B2CF9AE}" pid="9" name="Sensitivity">
    <vt:lpwstr>OFFICIAL</vt:lpwstr>
  </property>
  <property fmtid="{D5CDD505-2E9C-101B-9397-08002B2CF9AE}" pid="10" name="ContentTypeId">
    <vt:lpwstr>0x010100DF2F160B1A62704DBDC0AC22B6FA6B46</vt:lpwstr>
  </property>
  <property fmtid="{D5CDD505-2E9C-101B-9397-08002B2CF9AE}" pid="11" name="TaxKeyword">
    <vt:lpwstr>160;#Local Policing Area|0c128fcb-7e9e-411d-ba12-8cb3be0b21b4;#152;#Neighbourhood Policing|a75c8ad9-bb53-4a6a-8f01-e3043fb0c889;#162;#Map|4f14c6ef-9d16-4ad2-85b2-9c099cc4d8e0;#161;#Staffing|fda76c92-9c7b-48a3-9f07-8c4c8a829b21</vt:lpwstr>
  </property>
</Properties>
</file>