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7" r:id="rId5"/>
    <p:sldId id="256" r:id="rId6"/>
    <p:sldId id="257" r:id="rId7"/>
    <p:sldId id="258" r:id="rId8"/>
    <p:sldId id="259" r:id="rId9"/>
    <p:sldId id="260" r:id="rId10"/>
    <p:sldId id="275" r:id="rId11"/>
    <p:sldId id="266" r:id="rId12"/>
    <p:sldId id="267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1" cy="49502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1" cy="495029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A8B13EDC-8B7C-4BA1-B1D7-464D4702A59C}" type="datetimeFigureOut">
              <a:rPr lang="en-US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1" cy="49502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1" cy="49502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6CF86AB5-AB47-4194-B1E2-E886D4F24A5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86AB5-AB47-4194-B1E2-E886D4F24A5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86AB5-AB47-4194-B1E2-E886D4F24A5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86AB5-AB47-4194-B1E2-E886D4F24A5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5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86AB5-AB47-4194-B1E2-E886D4F24A5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1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86AB5-AB47-4194-B1E2-E886D4F24A5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86AB5-AB47-4194-B1E2-E886D4F24A5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9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86AB5-AB47-4194-B1E2-E886D4F24A5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4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D956-6F6C-4749-902D-48436BD01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56267-D4FD-41D4-A775-EF549038C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96D5-1403-4264-ACC4-58C134AC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7DEF8-8FBF-4B38-8965-93F81CC19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088F-FD9F-4ECD-A39E-85D33B52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20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BE48-26FC-4A19-90EA-EA11B372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8C4A8-05CD-4930-844A-EE4E167F8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A4E4B-C582-4E8F-85EB-698801D6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40D8D-5193-4A78-AB01-046CA688F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53602-C076-484D-AFF6-54417A18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43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8B1B0-DED3-4DBE-B106-13C616E8E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50F98-F488-4D40-9834-5141CA623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5820C-7255-4882-BF0F-540F806C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AAEBE-0662-44E4-B3A5-D6334737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47B65-8084-481F-A740-48CBE7B6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2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000EB4-59F1-0944-9F4C-EBFCD580D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1122363"/>
            <a:ext cx="546354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2D6B65-D7D2-DC44-BDA6-77A6BD66D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3602038"/>
            <a:ext cx="5463540" cy="1099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B08053D-596B-24AF-AA68-313583C797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5670616"/>
            <a:ext cx="2846896" cy="649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[Government Security Classification] </a:t>
            </a:r>
          </a:p>
        </p:txBody>
      </p:sp>
    </p:spTree>
    <p:extLst>
      <p:ext uri="{BB962C8B-B14F-4D97-AF65-F5344CB8AC3E}">
        <p14:creationId xmlns:p14="http://schemas.microsoft.com/office/powerpoint/2010/main" val="266646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308D-2A48-4502-ADC3-0C3B1F854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B93C6-E8D1-4E90-A7B5-67BAF7D9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28D81-15DD-4F8C-A6AD-E03E61A1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C700F-017A-4182-BDC8-69E5706A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151A-65C5-4AA7-86EE-17B22621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11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A6C03-E998-4F13-86EB-42D282A5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F935-B04B-4B39-B7CF-284467BED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625F-FCC5-40B5-87D8-A33215AB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80589-7696-4435-A5A2-10A7B969E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615D0-9588-4215-9092-EB1D27A2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3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A14E-9473-4858-89F2-0C623C4E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BB404-5572-4501-8D7B-1697124BC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55392-F9A3-426A-A71F-C28A3EC8F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C7552D-74EB-49E9-9894-59363F750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9920C-5DD9-4693-9B2A-1EE67FD3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BFE77-B042-419C-9F14-2C3C3E93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7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FAF0-EF48-4C6D-A69C-C5DFB9E4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9082C-9ABB-4450-A5C3-720E3190E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B59CD-FE70-430A-A20F-F66C589FF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BAEEB-5C44-43FE-AD05-2D9A55499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D02FE-0977-4723-98C7-C36B47C35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F302C-D4A7-4A4F-B651-75A4EA11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82303-650B-4110-92A8-17A16DF9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DBC5EA-5275-4C1D-9CAB-F4E37C92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8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F8D98-D874-44EA-882F-B89E26A9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9C14E-B0E3-4004-8811-562358F8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5F3DB-6246-4D96-B8D5-0D246D95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99AF9-28C4-448A-A59F-C01F8A683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7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AA841-C525-47B5-981D-EE111D7F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F350B-7311-4356-9D4A-D85CAA7D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9E5AB-E151-4A80-8551-5279E432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1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DCEF-AEA6-4B5F-A9DE-3CEBA3518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BA9AD-F18C-4842-A464-B63FADC8A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32E16-E20E-480D-B5BD-225BAAC62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7CDAF-BFFA-45F2-AC27-A42ACD21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E2B17-A4CF-4ECB-822B-5723AB66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72163-CEFC-482A-AB59-FF8E5966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9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6A86-C09E-4F0B-B85F-C3F49BE6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85C342-815F-4305-8249-D54B73196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98616-3596-46F2-955D-959CDDA0F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CAC7A-CEC3-4439-BCCA-EF132C54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7E6D4-A21E-45FC-8FC8-FFE0FE8BE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19449-5C0D-4E9F-830F-DBF527C2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A1EFE1-8AEF-46F3-B964-FDB5B92C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46A5C-2902-437C-96AE-D0B05D7DE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C17CD-D855-4333-9127-D77D3FFD0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6D772-E2D2-4AD5-B776-29829B1791DC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C7F6-4710-4B97-84CD-AB57E7896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BD2E5-E3B5-4F60-8F5F-23AFEEEF7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1B39-38D3-403F-BBFC-28FCA9065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0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5941-0BB5-49CA-9AA3-CCEBC909D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Neighbourhood Policing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D7A8D-84EF-40E5-B4E6-1EF7B5DF43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Fighting Crime</a:t>
            </a:r>
          </a:p>
          <a:p>
            <a:r>
              <a:rPr lang="en-GB" sz="2400" dirty="0"/>
              <a:t>Protecting People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1ADC7-FEDA-41EE-A35E-AE47E1A9F0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40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9ED4-3B9D-41D2-BCF8-6A56FF71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7" y="176355"/>
            <a:ext cx="2469503" cy="973549"/>
          </a:xfr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800" b="1" dirty="0"/>
              <a:t>Kettering </a:t>
            </a:r>
            <a:br>
              <a:rPr lang="en-GB" sz="2800" b="1" dirty="0"/>
            </a:br>
            <a:r>
              <a:rPr lang="en-GB" sz="2800" b="1" dirty="0"/>
              <a:t>Sector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300C267-B8A0-468A-851D-539C9075B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789" y="108185"/>
            <a:ext cx="9044475" cy="6505290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D29EBD-D863-40FD-9364-FFAF3AACE51D}"/>
              </a:ext>
            </a:extLst>
          </p:cNvPr>
          <p:cNvSpPr txBox="1"/>
          <p:nvPr/>
        </p:nvSpPr>
        <p:spPr>
          <a:xfrm>
            <a:off x="3039292" y="1125143"/>
            <a:ext cx="11968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NK 6- Desborough</a:t>
            </a:r>
            <a:r>
              <a:rPr lang="en-GB" sz="1000" dirty="0"/>
              <a:t> </a:t>
            </a:r>
          </a:p>
          <a:p>
            <a:pPr algn="ctr"/>
            <a:r>
              <a:rPr lang="en-GB" sz="1000" dirty="0"/>
              <a:t>Sgt 1156 Quinlan</a:t>
            </a:r>
          </a:p>
          <a:p>
            <a:pPr algn="ctr"/>
            <a:r>
              <a:rPr lang="en-GB" sz="1000" dirty="0"/>
              <a:t>PC 1355 Horsburgh</a:t>
            </a:r>
          </a:p>
          <a:p>
            <a:pPr algn="ctr"/>
            <a:r>
              <a:rPr lang="en-GB" sz="1000" dirty="0"/>
              <a:t>PCSO 7050 Ellerby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A3D0E5-6DA5-439F-BB07-2FED987D6091}"/>
              </a:ext>
            </a:extLst>
          </p:cNvPr>
          <p:cNvCxnSpPr>
            <a:cxnSpLocks/>
          </p:cNvCxnSpPr>
          <p:nvPr/>
        </p:nvCxnSpPr>
        <p:spPr>
          <a:xfrm>
            <a:off x="4231433" y="1125143"/>
            <a:ext cx="1160728" cy="109554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0D5E93-8B7C-4DF3-A01E-C3207F34DDCC}"/>
              </a:ext>
            </a:extLst>
          </p:cNvPr>
          <p:cNvSpPr txBox="1"/>
          <p:nvPr/>
        </p:nvSpPr>
        <p:spPr>
          <a:xfrm>
            <a:off x="2934789" y="4373232"/>
            <a:ext cx="1296644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NK 5- Rothwell &amp; Mawsley</a:t>
            </a:r>
          </a:p>
          <a:p>
            <a:pPr algn="ctr"/>
            <a:r>
              <a:rPr lang="en-GB" sz="1000" dirty="0"/>
              <a:t>Sgt 1156 Quinlan</a:t>
            </a:r>
          </a:p>
          <a:p>
            <a:pPr algn="ctr"/>
            <a:r>
              <a:rPr lang="en-GB" sz="1000"/>
              <a:t>PC </a:t>
            </a:r>
            <a:r>
              <a:rPr lang="en-GB" sz="1000" dirty="0"/>
              <a:t>509 Vickery </a:t>
            </a:r>
          </a:p>
          <a:p>
            <a:pPr algn="ctr"/>
            <a:r>
              <a:rPr lang="en-GB" sz="1000" dirty="0"/>
              <a:t>PCSO 7001 York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B194F8-0CDF-4AB4-BBBF-9C1B58AB2AF6}"/>
              </a:ext>
            </a:extLst>
          </p:cNvPr>
          <p:cNvCxnSpPr>
            <a:cxnSpLocks/>
          </p:cNvCxnSpPr>
          <p:nvPr/>
        </p:nvCxnSpPr>
        <p:spPr>
          <a:xfrm flipV="1">
            <a:off x="4231433" y="4068148"/>
            <a:ext cx="1712167" cy="30508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2493681-16D9-4AFB-804A-2ADA80033D2F}"/>
              </a:ext>
            </a:extLst>
          </p:cNvPr>
          <p:cNvSpPr txBox="1"/>
          <p:nvPr/>
        </p:nvSpPr>
        <p:spPr>
          <a:xfrm>
            <a:off x="4992106" y="5608320"/>
            <a:ext cx="1322460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NK 4- Burton &amp; Broughton</a:t>
            </a:r>
          </a:p>
          <a:p>
            <a:pPr algn="ctr"/>
            <a:r>
              <a:rPr lang="en-GB" sz="1000" dirty="0"/>
              <a:t>Sgt 1156 Quinlan</a:t>
            </a:r>
          </a:p>
          <a:p>
            <a:pPr algn="ctr"/>
            <a:r>
              <a:rPr lang="en-GB" sz="1000" dirty="0"/>
              <a:t>PC 83 James</a:t>
            </a:r>
          </a:p>
          <a:p>
            <a:pPr algn="ctr"/>
            <a:r>
              <a:rPr lang="en-GB" sz="1000" dirty="0"/>
              <a:t>PCSO 7191 Duggan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1A8DC01-4C68-4D72-BDAF-D3FADF152BE1}"/>
              </a:ext>
            </a:extLst>
          </p:cNvPr>
          <p:cNvCxnSpPr>
            <a:cxnSpLocks/>
          </p:cNvCxnSpPr>
          <p:nvPr/>
        </p:nvCxnSpPr>
        <p:spPr>
          <a:xfrm flipV="1">
            <a:off x="6314566" y="5355336"/>
            <a:ext cx="973803" cy="262757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AFB518-0DEB-4411-BDDC-539D8F36ADEC}"/>
              </a:ext>
            </a:extLst>
          </p:cNvPr>
          <p:cNvSpPr txBox="1"/>
          <p:nvPr/>
        </p:nvSpPr>
        <p:spPr>
          <a:xfrm>
            <a:off x="10467807" y="3741055"/>
            <a:ext cx="11968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NK 3- Ise</a:t>
            </a:r>
          </a:p>
          <a:p>
            <a:pPr algn="ctr"/>
            <a:r>
              <a:rPr lang="en-GB" sz="1000" dirty="0"/>
              <a:t>Sgt 1156 Quinlan</a:t>
            </a:r>
          </a:p>
          <a:p>
            <a:pPr algn="ctr"/>
            <a:r>
              <a:rPr lang="en-GB" sz="1000" dirty="0"/>
              <a:t>PC  1652 Donald</a:t>
            </a:r>
          </a:p>
          <a:p>
            <a:pPr algn="ctr"/>
            <a:r>
              <a:rPr lang="en-GB" sz="1000" dirty="0"/>
              <a:t>PCSO 7114 Meszes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5396E6-7408-483B-B34F-C9A269E6765D}"/>
              </a:ext>
            </a:extLst>
          </p:cNvPr>
          <p:cNvCxnSpPr>
            <a:cxnSpLocks/>
          </p:cNvCxnSpPr>
          <p:nvPr/>
        </p:nvCxnSpPr>
        <p:spPr>
          <a:xfrm flipV="1">
            <a:off x="9606394" y="3754746"/>
            <a:ext cx="872194" cy="69419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276C5DB-5EFB-470C-802F-2CFC36EF863F}"/>
              </a:ext>
            </a:extLst>
          </p:cNvPr>
          <p:cNvSpPr txBox="1"/>
          <p:nvPr/>
        </p:nvSpPr>
        <p:spPr>
          <a:xfrm>
            <a:off x="10256438" y="4977753"/>
            <a:ext cx="165525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NK 2- Wicksteed</a:t>
            </a:r>
          </a:p>
          <a:p>
            <a:pPr algn="ctr"/>
            <a:r>
              <a:rPr lang="en-GB" sz="1000" dirty="0"/>
              <a:t>Sgt 692 Rock</a:t>
            </a:r>
          </a:p>
          <a:p>
            <a:pPr algn="ctr"/>
            <a:r>
              <a:rPr lang="en-GB" sz="1000" dirty="0"/>
              <a:t>Sgt 142 McClean</a:t>
            </a:r>
          </a:p>
          <a:p>
            <a:pPr algn="ctr"/>
            <a:r>
              <a:rPr lang="en-GB" sz="1000" dirty="0"/>
              <a:t>PC 216 Ryan</a:t>
            </a:r>
          </a:p>
          <a:p>
            <a:pPr algn="ctr"/>
            <a:r>
              <a:rPr lang="en-GB" sz="1000" dirty="0"/>
              <a:t>PC 1201 Hill</a:t>
            </a:r>
          </a:p>
          <a:p>
            <a:pPr algn="ctr"/>
            <a:r>
              <a:rPr lang="en-GB" sz="1000" dirty="0"/>
              <a:t>PC 1349 Walsh</a:t>
            </a:r>
          </a:p>
          <a:p>
            <a:pPr algn="ctr"/>
            <a:r>
              <a:rPr lang="en-GB" sz="1000" dirty="0"/>
              <a:t>PCSO 7130 Bowes</a:t>
            </a:r>
          </a:p>
          <a:p>
            <a:pPr algn="ctr"/>
            <a:r>
              <a:rPr lang="en-GB" sz="1000" dirty="0"/>
              <a:t>PCSO 7143 </a:t>
            </a:r>
            <a:r>
              <a:rPr lang="en-GB" sz="1000" dirty="0" err="1"/>
              <a:t>Chachulska</a:t>
            </a:r>
            <a:endParaRPr lang="en-GB" sz="1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1E9E070-3ABC-4C78-934A-36A7A06B343C}"/>
              </a:ext>
            </a:extLst>
          </p:cNvPr>
          <p:cNvCxnSpPr>
            <a:cxnSpLocks/>
          </p:cNvCxnSpPr>
          <p:nvPr/>
        </p:nvCxnSpPr>
        <p:spPr>
          <a:xfrm>
            <a:off x="8744981" y="4977753"/>
            <a:ext cx="1722826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FEA167-55BC-417E-8438-D6FB3E224CB4}"/>
              </a:ext>
            </a:extLst>
          </p:cNvPr>
          <p:cNvSpPr txBox="1"/>
          <p:nvPr/>
        </p:nvSpPr>
        <p:spPr>
          <a:xfrm>
            <a:off x="8968584" y="113924"/>
            <a:ext cx="1859281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NK 1- Kettering Central</a:t>
            </a:r>
          </a:p>
          <a:p>
            <a:pPr algn="ctr"/>
            <a:r>
              <a:rPr lang="en-GB" sz="1000" dirty="0"/>
              <a:t>Sgt 692 Rock</a:t>
            </a:r>
          </a:p>
          <a:p>
            <a:pPr algn="ctr"/>
            <a:r>
              <a:rPr lang="en-GB" sz="1000" dirty="0"/>
              <a:t>Sgt 142 McClean</a:t>
            </a:r>
          </a:p>
          <a:p>
            <a:pPr algn="ctr"/>
            <a:r>
              <a:rPr lang="en-GB" sz="1000" dirty="0">
                <a:solidFill>
                  <a:srgbClr val="FF0000"/>
                </a:solidFill>
              </a:rPr>
              <a:t>PC Vacancy</a:t>
            </a:r>
          </a:p>
          <a:p>
            <a:pPr algn="ctr"/>
            <a:r>
              <a:rPr lang="en-GB" sz="1000" dirty="0"/>
              <a:t>PC 23 Booth</a:t>
            </a:r>
          </a:p>
          <a:p>
            <a:pPr algn="ctr"/>
            <a:r>
              <a:rPr lang="en-GB" sz="1000" dirty="0"/>
              <a:t>PC 854 York</a:t>
            </a:r>
          </a:p>
          <a:p>
            <a:pPr algn="ctr"/>
            <a:r>
              <a:rPr lang="en-GB" sz="1000" dirty="0"/>
              <a:t>PC 969 Cheatham</a:t>
            </a:r>
          </a:p>
          <a:p>
            <a:pPr algn="ctr"/>
            <a:r>
              <a:rPr lang="en-GB" sz="1000" dirty="0"/>
              <a:t>PC 412 Nottage </a:t>
            </a:r>
          </a:p>
          <a:p>
            <a:pPr algn="ctr"/>
            <a:r>
              <a:rPr lang="en-GB" sz="1000" dirty="0"/>
              <a:t>PC 1523 Batten</a:t>
            </a:r>
          </a:p>
          <a:p>
            <a:pPr algn="ctr"/>
            <a:r>
              <a:rPr lang="en-GB" sz="1000" dirty="0">
                <a:solidFill>
                  <a:srgbClr val="FF0000"/>
                </a:solidFill>
              </a:rPr>
              <a:t>PC Vacancy</a:t>
            </a:r>
          </a:p>
          <a:p>
            <a:pPr algn="ctr"/>
            <a:r>
              <a:rPr lang="en-GB" sz="1000" dirty="0"/>
              <a:t>PC 1603 Underwood</a:t>
            </a:r>
          </a:p>
          <a:p>
            <a:pPr algn="ctr"/>
            <a:r>
              <a:rPr lang="en-GB" sz="1000" dirty="0"/>
              <a:t>PC 418 Bangs</a:t>
            </a:r>
          </a:p>
          <a:p>
            <a:pPr algn="ctr"/>
            <a:r>
              <a:rPr lang="en-GB" sz="1000" dirty="0"/>
              <a:t>PC 1576 Maltby</a:t>
            </a:r>
          </a:p>
          <a:p>
            <a:pPr algn="ctr"/>
            <a:r>
              <a:rPr lang="en-GB" sz="1000" dirty="0"/>
              <a:t>PCSO 7095 Loveday</a:t>
            </a:r>
            <a:endParaRPr lang="en-GB" sz="1000" dirty="0">
              <a:solidFill>
                <a:srgbClr val="FF0000"/>
              </a:solidFill>
            </a:endParaRPr>
          </a:p>
          <a:p>
            <a:pPr algn="ctr"/>
            <a:r>
              <a:rPr lang="en-GB" sz="1000" dirty="0"/>
              <a:t>PCSO 7144 Cotter</a:t>
            </a:r>
          </a:p>
          <a:p>
            <a:pPr algn="ctr"/>
            <a:r>
              <a:rPr lang="en-GB" sz="1000" dirty="0"/>
              <a:t>PCSO 7087 Brown</a:t>
            </a:r>
          </a:p>
          <a:p>
            <a:pPr algn="ctr"/>
            <a:r>
              <a:rPr lang="en-GB" sz="1000" dirty="0"/>
              <a:t>PCSO 7120 Dodd</a:t>
            </a:r>
          </a:p>
          <a:p>
            <a:pPr algn="ctr"/>
            <a:r>
              <a:rPr lang="en-GB" sz="1000" dirty="0"/>
              <a:t>PCSO 7099 Wright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3785A9-C61F-4202-9AA9-2C55F0E4E8BF}"/>
              </a:ext>
            </a:extLst>
          </p:cNvPr>
          <p:cNvCxnSpPr>
            <a:cxnSpLocks/>
          </p:cNvCxnSpPr>
          <p:nvPr/>
        </p:nvCxnSpPr>
        <p:spPr>
          <a:xfrm flipV="1">
            <a:off x="7966062" y="113924"/>
            <a:ext cx="990289" cy="4219927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1790F85-2240-43CF-8007-9248D6343373}"/>
              </a:ext>
            </a:extLst>
          </p:cNvPr>
          <p:cNvSpPr txBox="1"/>
          <p:nvPr/>
        </p:nvSpPr>
        <p:spPr>
          <a:xfrm>
            <a:off x="143067" y="2340672"/>
            <a:ext cx="2469503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Sector Inspector</a:t>
            </a:r>
          </a:p>
          <a:p>
            <a:pPr algn="ctr"/>
            <a:r>
              <a:rPr lang="en-GB" sz="1600" dirty="0"/>
              <a:t>X0256 Paul Cash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Sector Co-ordinator </a:t>
            </a:r>
          </a:p>
          <a:p>
            <a:pPr algn="ctr"/>
            <a:r>
              <a:rPr lang="en-GB" sz="1600" dirty="0"/>
              <a:t>Julie McGreavey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Member of Parliament</a:t>
            </a:r>
          </a:p>
          <a:p>
            <a:pPr algn="ctr"/>
            <a:r>
              <a:rPr lang="en-GB" sz="1600" dirty="0"/>
              <a:t>Philip Hollobone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Councillors</a:t>
            </a:r>
          </a:p>
          <a:p>
            <a:pPr algn="ctr"/>
            <a:r>
              <a:rPr lang="en-GB" sz="1600" dirty="0"/>
              <a:t>TBC</a:t>
            </a:r>
          </a:p>
        </p:txBody>
      </p:sp>
    </p:spTree>
    <p:extLst>
      <p:ext uri="{BB962C8B-B14F-4D97-AF65-F5344CB8AC3E}">
        <p14:creationId xmlns:p14="http://schemas.microsoft.com/office/powerpoint/2010/main" val="346057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9A4FB2D-17B1-4072-BADB-BF5BF86C1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91" y="172936"/>
            <a:ext cx="9040383" cy="65023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79ED4-3B9D-41D2-BCF8-6A56FF71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7" y="176355"/>
            <a:ext cx="2469503" cy="973549"/>
          </a:xfr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800" b="1" dirty="0"/>
              <a:t>Corby </a:t>
            </a:r>
            <a:br>
              <a:rPr lang="en-GB" sz="2800" b="1" dirty="0"/>
            </a:br>
            <a:r>
              <a:rPr lang="en-GB" sz="2800" b="1" dirty="0"/>
              <a:t>Sector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D29EBD-D863-40FD-9364-FFAF3AACE51D}"/>
              </a:ext>
            </a:extLst>
          </p:cNvPr>
          <p:cNvSpPr txBox="1"/>
          <p:nvPr/>
        </p:nvSpPr>
        <p:spPr>
          <a:xfrm>
            <a:off x="3039292" y="1125143"/>
            <a:ext cx="119680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NC 2- Corby Industrial and Rural </a:t>
            </a:r>
          </a:p>
          <a:p>
            <a:pPr algn="ctr"/>
            <a:r>
              <a:rPr lang="en-GB" sz="1000" dirty="0"/>
              <a:t>Sgt 942 Cox</a:t>
            </a:r>
          </a:p>
          <a:p>
            <a:pPr algn="ctr"/>
            <a:r>
              <a:rPr lang="en-GB" sz="1000" dirty="0"/>
              <a:t>Sgt 225 Briggs</a:t>
            </a:r>
          </a:p>
          <a:p>
            <a:pPr algn="ctr"/>
            <a:r>
              <a:rPr lang="en-GB" sz="1000" dirty="0"/>
              <a:t>PC 820 Wilson</a:t>
            </a:r>
          </a:p>
          <a:p>
            <a:pPr algn="ctr"/>
            <a:r>
              <a:rPr lang="en-GB" sz="1000" dirty="0"/>
              <a:t>PCSO 7030 Asante-Ampaduh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A3D0E5-6DA5-439F-BB07-2FED987D6091}"/>
              </a:ext>
            </a:extLst>
          </p:cNvPr>
          <p:cNvCxnSpPr>
            <a:cxnSpLocks/>
          </p:cNvCxnSpPr>
          <p:nvPr/>
        </p:nvCxnSpPr>
        <p:spPr>
          <a:xfrm>
            <a:off x="4236098" y="1125143"/>
            <a:ext cx="1772816" cy="202872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FEA167-55BC-417E-8438-D6FB3E224CB4}"/>
              </a:ext>
            </a:extLst>
          </p:cNvPr>
          <p:cNvSpPr txBox="1"/>
          <p:nvPr/>
        </p:nvSpPr>
        <p:spPr>
          <a:xfrm>
            <a:off x="9716277" y="182717"/>
            <a:ext cx="1859281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NC 1- Corby Town</a:t>
            </a:r>
          </a:p>
          <a:p>
            <a:pPr algn="ctr"/>
            <a:r>
              <a:rPr lang="en-GB" sz="1000" dirty="0"/>
              <a:t>Sgt 942 Cox</a:t>
            </a:r>
          </a:p>
          <a:p>
            <a:pPr algn="ctr"/>
            <a:r>
              <a:rPr lang="en-GB" sz="1000" dirty="0"/>
              <a:t>Sgt 225 Briggs</a:t>
            </a:r>
          </a:p>
          <a:p>
            <a:pPr algn="ctr"/>
            <a:r>
              <a:rPr lang="en-GB" sz="1000" dirty="0"/>
              <a:t>PC 1662 Callaghan</a:t>
            </a:r>
          </a:p>
          <a:p>
            <a:pPr algn="ctr"/>
            <a:r>
              <a:rPr lang="en-GB" sz="1000" dirty="0">
                <a:solidFill>
                  <a:srgbClr val="FF0000"/>
                </a:solidFill>
              </a:rPr>
              <a:t>PC Vacancy</a:t>
            </a:r>
          </a:p>
          <a:p>
            <a:pPr algn="ctr"/>
            <a:r>
              <a:rPr lang="en-GB" sz="1000" dirty="0"/>
              <a:t>PC 925 Smith</a:t>
            </a:r>
          </a:p>
          <a:p>
            <a:pPr algn="ctr"/>
            <a:r>
              <a:rPr lang="en-GB" sz="1000" dirty="0"/>
              <a:t>PC 1640 Crabb </a:t>
            </a:r>
          </a:p>
          <a:p>
            <a:pPr algn="ctr"/>
            <a:r>
              <a:rPr lang="en-GB" sz="1000" dirty="0"/>
              <a:t>PC 1242 Brown</a:t>
            </a:r>
          </a:p>
          <a:p>
            <a:pPr algn="ctr"/>
            <a:r>
              <a:rPr lang="en-GB" sz="1000" dirty="0"/>
              <a:t>PC 0377 Cairns </a:t>
            </a:r>
          </a:p>
          <a:p>
            <a:pPr algn="ctr"/>
            <a:r>
              <a:rPr lang="en-GB" sz="1000" dirty="0"/>
              <a:t>PC 309 Campbell</a:t>
            </a:r>
          </a:p>
          <a:p>
            <a:pPr algn="ctr"/>
            <a:r>
              <a:rPr lang="en-GB" sz="1000" dirty="0"/>
              <a:t>PCSO 7215 Anderson</a:t>
            </a:r>
          </a:p>
          <a:p>
            <a:pPr algn="ctr"/>
            <a:r>
              <a:rPr lang="en-GB" sz="1000" dirty="0"/>
              <a:t>PCSO 7052 Baxter</a:t>
            </a:r>
          </a:p>
          <a:p>
            <a:pPr algn="ctr"/>
            <a:r>
              <a:rPr lang="en-GB" sz="1000" dirty="0"/>
              <a:t>PCSO 7149 Devlin</a:t>
            </a:r>
          </a:p>
          <a:p>
            <a:pPr algn="ctr"/>
            <a:r>
              <a:rPr lang="en-GB" sz="1000" dirty="0"/>
              <a:t>PCSO 7121 Greening</a:t>
            </a:r>
          </a:p>
          <a:p>
            <a:pPr algn="ctr"/>
            <a:r>
              <a:rPr lang="en-GB" sz="1000" dirty="0"/>
              <a:t>PCSO 7009 Panther</a:t>
            </a:r>
          </a:p>
          <a:p>
            <a:pPr algn="ctr"/>
            <a:r>
              <a:rPr lang="en-GB" sz="1000" dirty="0"/>
              <a:t>PCSO 7075 Goodes</a:t>
            </a:r>
          </a:p>
          <a:p>
            <a:pPr algn="ctr"/>
            <a:r>
              <a:rPr lang="en-GB" sz="1000" dirty="0"/>
              <a:t>PCSO 7045 Coles – School Liaison Officer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3785A9-C61F-4202-9AA9-2C55F0E4E8BF}"/>
              </a:ext>
            </a:extLst>
          </p:cNvPr>
          <p:cNvCxnSpPr>
            <a:cxnSpLocks/>
          </p:cNvCxnSpPr>
          <p:nvPr/>
        </p:nvCxnSpPr>
        <p:spPr>
          <a:xfrm flipV="1">
            <a:off x="6869041" y="182717"/>
            <a:ext cx="2847236" cy="42375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1790F85-2240-43CF-8007-9248D6343373}"/>
              </a:ext>
            </a:extLst>
          </p:cNvPr>
          <p:cNvSpPr txBox="1"/>
          <p:nvPr/>
        </p:nvSpPr>
        <p:spPr>
          <a:xfrm>
            <a:off x="143067" y="2340672"/>
            <a:ext cx="2469503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Sector Inspector</a:t>
            </a:r>
          </a:p>
          <a:p>
            <a:pPr algn="ctr"/>
            <a:r>
              <a:rPr lang="en-GB" sz="1600" dirty="0"/>
              <a:t>X0256 Paul Cash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Sector Co-ordinator </a:t>
            </a:r>
          </a:p>
          <a:p>
            <a:pPr algn="ctr"/>
            <a:r>
              <a:rPr lang="en-GB" sz="1600" dirty="0"/>
              <a:t>Julie McGreavey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Member of Parliament</a:t>
            </a:r>
          </a:p>
          <a:p>
            <a:pPr algn="ctr"/>
            <a:r>
              <a:rPr lang="en-GB" sz="1600" dirty="0"/>
              <a:t>Tom Pursglove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Councillors</a:t>
            </a:r>
          </a:p>
          <a:p>
            <a:pPr algn="ctr"/>
            <a:r>
              <a:rPr lang="en-GB" sz="1600" dirty="0"/>
              <a:t>TBC</a:t>
            </a:r>
          </a:p>
        </p:txBody>
      </p:sp>
    </p:spTree>
    <p:extLst>
      <p:ext uri="{BB962C8B-B14F-4D97-AF65-F5344CB8AC3E}">
        <p14:creationId xmlns:p14="http://schemas.microsoft.com/office/powerpoint/2010/main" val="270753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7F7A007-1D60-4D53-AB24-1EA4AFEF4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7" y="176355"/>
            <a:ext cx="2469503" cy="973549"/>
          </a:xfr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700" b="1" dirty="0"/>
              <a:t>Wellingborough </a:t>
            </a:r>
            <a:br>
              <a:rPr lang="en-GB" sz="2700" b="1" dirty="0"/>
            </a:br>
            <a:r>
              <a:rPr lang="en-GB" sz="2700" b="1" dirty="0"/>
              <a:t>Sector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3A8C8F-3441-4C0F-9EEC-1E70E03A693F}"/>
              </a:ext>
            </a:extLst>
          </p:cNvPr>
          <p:cNvSpPr txBox="1"/>
          <p:nvPr/>
        </p:nvSpPr>
        <p:spPr>
          <a:xfrm>
            <a:off x="143067" y="2340672"/>
            <a:ext cx="2469503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Sector Inspector</a:t>
            </a:r>
          </a:p>
          <a:p>
            <a:pPr algn="ctr"/>
            <a:r>
              <a:rPr lang="en-GB" sz="1600" dirty="0"/>
              <a:t>Miriam Kiernan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Sector Co-ordinator </a:t>
            </a:r>
          </a:p>
          <a:p>
            <a:pPr algn="ctr"/>
            <a:r>
              <a:rPr lang="en-GB" sz="1600" dirty="0"/>
              <a:t>Emily Philp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Member of Parliament</a:t>
            </a:r>
          </a:p>
          <a:p>
            <a:pPr algn="ctr"/>
            <a:r>
              <a:rPr lang="en-GB" sz="1600" dirty="0"/>
              <a:t>Peter Bone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Councillors</a:t>
            </a:r>
          </a:p>
          <a:p>
            <a:pPr algn="ctr"/>
            <a:r>
              <a:rPr lang="en-GB" sz="1600" dirty="0"/>
              <a:t>TBC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D389C39-C0BA-47E1-9B11-424D6C05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7" y="176355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A9C2E7-C17D-4F7E-90ED-9647A2CC2215}"/>
              </a:ext>
            </a:extLst>
          </p:cNvPr>
          <p:cNvSpPr txBox="1"/>
          <p:nvPr/>
        </p:nvSpPr>
        <p:spPr>
          <a:xfrm>
            <a:off x="9562968" y="4241237"/>
            <a:ext cx="2332234" cy="229293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Wellingborough South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Sgt 285 Baz Hughes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 1665 Marc Barnett – T2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 44 Lewis Desborough – T2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latin typeface="Calibri" panose="020F0502020204030204" pitchFamily="34" charset="0"/>
              </a:rPr>
              <a:t>PC 586 Josh Unsworth </a:t>
            </a:r>
            <a:endParaRPr lang="en-US" sz="1100" dirty="0"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latin typeface="Calibri" panose="020F0502020204030204" pitchFamily="34" charset="0"/>
              </a:rPr>
              <a:t>PC  1486 Alin Chiriac</a:t>
            </a:r>
            <a:endParaRPr lang="en-US" sz="1100" dirty="0"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latin typeface="Calibri" panose="020F0502020204030204" pitchFamily="34" charset="0"/>
              </a:rPr>
              <a:t>PC 444 Curtis Chambers </a:t>
            </a:r>
            <a:endParaRPr lang="en-US" sz="1100" dirty="0"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</a:rPr>
              <a:t>PC Vacancy</a:t>
            </a:r>
            <a:r>
              <a:rPr lang="en-US" sz="1100" dirty="0">
                <a:solidFill>
                  <a:srgbClr val="FF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FF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latin typeface="Calibri" panose="020F0502020204030204" pitchFamily="34" charset="0"/>
              </a:rPr>
              <a:t>PCSO 7086 Anzelika Krasovska</a:t>
            </a:r>
            <a:endParaRPr lang="en-US" sz="1100" dirty="0"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PCSO 7074 Ali Wallace – T4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PCSO 7083 Phil Dobson – T2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</a:rPr>
              <a:t>PCSO Vacancy</a:t>
            </a:r>
            <a:endParaRPr lang="en-US" sz="1100" dirty="0">
              <a:solidFill>
                <a:srgbClr val="FF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</a:rPr>
              <a:t>PCSO Vacancy</a:t>
            </a:r>
            <a:endParaRPr lang="en-US" sz="1100" dirty="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070FA-AE81-4F3C-AC9E-6188B29CB9BD}"/>
              </a:ext>
            </a:extLst>
          </p:cNvPr>
          <p:cNvSpPr txBox="1"/>
          <p:nvPr/>
        </p:nvSpPr>
        <p:spPr>
          <a:xfrm>
            <a:off x="9719522" y="2294505"/>
            <a:ext cx="2044472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Wellingborough North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Sgt 986 Gina O'Connor Frisby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 1366 Danny Tyers – T3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 1578 Wes Owen – T4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</a:rPr>
              <a:t>PC Vacancy</a:t>
            </a:r>
            <a:endParaRPr lang="en-US" sz="1100" dirty="0">
              <a:solidFill>
                <a:srgbClr val="FF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latin typeface="Calibri" panose="020F0502020204030204" pitchFamily="34" charset="0"/>
              </a:rPr>
              <a:t>PC 1690 Alex Barry </a:t>
            </a:r>
            <a:endParaRPr lang="en-US" sz="1100" dirty="0"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latin typeface="Calibri" panose="020F0502020204030204" pitchFamily="34" charset="0"/>
              </a:rPr>
              <a:t>PCSO 7204 Wingrove </a:t>
            </a:r>
            <a:endParaRPr lang="en-US" sz="1100" dirty="0"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</a:rPr>
              <a:t>PCSO Vacancy</a:t>
            </a:r>
            <a:endParaRPr lang="en-US" sz="1100" dirty="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D32EB-519A-4109-83CE-187FE745CEC5}"/>
              </a:ext>
            </a:extLst>
          </p:cNvPr>
          <p:cNvSpPr txBox="1"/>
          <p:nvPr/>
        </p:nvSpPr>
        <p:spPr>
          <a:xfrm>
            <a:off x="9518581" y="711215"/>
            <a:ext cx="1896804" cy="93871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NW 3- Finedon 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Sgt 799 Nicola Nawaz ​</a:t>
            </a:r>
            <a:endParaRPr lang="en-GB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latin typeface="Calibri" panose="020F0502020204030204" pitchFamily="34" charset="0"/>
              </a:rPr>
              <a:t>PC 135 Jack Wigmore</a:t>
            </a:r>
            <a:endParaRPr lang="en-GB" sz="1100" dirty="0"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latin typeface="Calibri" panose="020F0502020204030204" pitchFamily="34" charset="0"/>
              </a:rPr>
              <a:t>PC 109 Jason Manton -T1  </a:t>
            </a:r>
            <a:endParaRPr lang="en-GB" sz="1100" dirty="0"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latin typeface="Calibri" panose="020F0502020204030204" pitchFamily="34" charset="0"/>
              </a:rPr>
              <a:t>PCSO 7053 Josh Horne </a:t>
            </a:r>
            <a:endParaRPr lang="en-GB" sz="1100" dirty="0">
              <a:latin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418A5-AB23-49D6-817B-7ADA40C5FC72}"/>
              </a:ext>
            </a:extLst>
          </p:cNvPr>
          <p:cNvSpPr txBox="1"/>
          <p:nvPr/>
        </p:nvSpPr>
        <p:spPr>
          <a:xfrm>
            <a:off x="3215812" y="1160173"/>
            <a:ext cx="1921267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NW 5- Earls Barton 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Sgt 799 Nicola Nawaz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 1285 Chris Foster – T3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PCSO 7059 Gareth Cross – T1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979BE6-83D9-4F5E-A481-4412DE0D3EA7}"/>
              </a:ext>
            </a:extLst>
          </p:cNvPr>
          <p:cNvSpPr txBox="1"/>
          <p:nvPr/>
        </p:nvSpPr>
        <p:spPr>
          <a:xfrm>
            <a:off x="3215812" y="5003514"/>
            <a:ext cx="2085653" cy="76944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en-GB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NW 4- Irchester 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Sgt 799 Nicola Nawaz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 239 Mike Norman – T1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1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en-GB" sz="1100" dirty="0">
                <a:solidFill>
                  <a:srgbClr val="000000"/>
                </a:solidFill>
                <a:latin typeface="Calibri" panose="020F0502020204030204" pitchFamily="34" charset="0"/>
              </a:rPr>
              <a:t>PCSO 7163 Donna  Fenner – T1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0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BD02E9-101E-4555-A6B4-672851ACD209}"/>
              </a:ext>
            </a:extLst>
          </p:cNvPr>
          <p:cNvCxnSpPr>
            <a:cxnSpLocks/>
          </p:cNvCxnSpPr>
          <p:nvPr/>
        </p:nvCxnSpPr>
        <p:spPr>
          <a:xfrm>
            <a:off x="5137079" y="1929614"/>
            <a:ext cx="1212921" cy="108816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E1343CC-179E-460B-A8A6-63391E754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75797">
            <a:off x="7834511" y="2030384"/>
            <a:ext cx="1706560" cy="1551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E1F86B-BFB9-4395-A06E-C1BFA859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39251" y="625777"/>
            <a:ext cx="1341236" cy="1219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AD3872-548D-4A43-9CCF-4A17902B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26837">
            <a:off x="5449028" y="4374903"/>
            <a:ext cx="2273540" cy="2066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7F9C95-71BF-4D20-B460-0D03F48E5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1332">
            <a:off x="7854578" y="3061970"/>
            <a:ext cx="1556474" cy="14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3AA105D-8B9D-43AD-9E69-4CD15CD1A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57" y="430719"/>
            <a:ext cx="4275596" cy="609169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79ED4-3B9D-41D2-BCF8-6A56FF71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7" y="176355"/>
            <a:ext cx="2469503" cy="973549"/>
          </a:xfr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700" b="1" dirty="0"/>
              <a:t>East Northants </a:t>
            </a:r>
            <a:br>
              <a:rPr lang="en-GB" sz="2700" b="1" dirty="0"/>
            </a:br>
            <a:r>
              <a:rPr lang="en-GB" sz="2700" b="1" dirty="0"/>
              <a:t>Sector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A3D0E5-6DA5-439F-BB07-2FED987D6091}"/>
              </a:ext>
            </a:extLst>
          </p:cNvPr>
          <p:cNvCxnSpPr>
            <a:cxnSpLocks/>
          </p:cNvCxnSpPr>
          <p:nvPr/>
        </p:nvCxnSpPr>
        <p:spPr>
          <a:xfrm>
            <a:off x="4826157" y="663129"/>
            <a:ext cx="1705272" cy="130563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1790F85-2240-43CF-8007-9248D6343373}"/>
              </a:ext>
            </a:extLst>
          </p:cNvPr>
          <p:cNvSpPr txBox="1"/>
          <p:nvPr/>
        </p:nvSpPr>
        <p:spPr>
          <a:xfrm>
            <a:off x="143067" y="2340672"/>
            <a:ext cx="2469503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Sector Inspector</a:t>
            </a:r>
          </a:p>
          <a:p>
            <a:pPr algn="ctr"/>
            <a:r>
              <a:rPr lang="en-GB" sz="1600" dirty="0"/>
              <a:t>Miriam Kiernan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Sector Co-ordinator </a:t>
            </a:r>
          </a:p>
          <a:p>
            <a:pPr algn="ctr"/>
            <a:r>
              <a:rPr lang="en-GB" sz="1600" dirty="0"/>
              <a:t>Emily Philp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Member of Parliament</a:t>
            </a:r>
          </a:p>
          <a:p>
            <a:pPr algn="ctr"/>
            <a:r>
              <a:rPr lang="en-GB" sz="1600" dirty="0"/>
              <a:t>Tom Pursglove</a:t>
            </a:r>
          </a:p>
          <a:p>
            <a:pPr algn="ctr"/>
            <a:r>
              <a:rPr lang="en-GB" sz="1600" dirty="0"/>
              <a:t>Peter Bone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Councillors</a:t>
            </a:r>
          </a:p>
          <a:p>
            <a:pPr algn="ctr"/>
            <a:r>
              <a:rPr lang="en-GB" sz="1600" dirty="0"/>
              <a:t>TBC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EA6851-368B-4B04-BAE7-48BD7D5241FB}"/>
              </a:ext>
            </a:extLst>
          </p:cNvPr>
          <p:cNvSpPr txBox="1"/>
          <p:nvPr/>
        </p:nvSpPr>
        <p:spPr>
          <a:xfrm>
            <a:off x="3633030" y="663129"/>
            <a:ext cx="11968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EN 5- Oundle </a:t>
            </a:r>
          </a:p>
          <a:p>
            <a:pPr algn="ctr"/>
            <a:r>
              <a:rPr lang="en-GB" sz="1000" dirty="0"/>
              <a:t>Sgt 888 Goodwin</a:t>
            </a:r>
          </a:p>
          <a:p>
            <a:pPr algn="ctr"/>
            <a:r>
              <a:rPr lang="en-GB" sz="1000" dirty="0"/>
              <a:t>PC </a:t>
            </a:r>
            <a:r>
              <a:rPr lang="en-GB" sz="1000"/>
              <a:t>441 Morgan </a:t>
            </a:r>
            <a:endParaRPr lang="en-GB" sz="1000" dirty="0"/>
          </a:p>
          <a:p>
            <a:pPr algn="ctr"/>
            <a:r>
              <a:rPr lang="en-GB" sz="1000" dirty="0"/>
              <a:t>PCSO 7090 Pereira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2B7A4D-D012-4C8D-BCA3-4D1065862845}"/>
              </a:ext>
            </a:extLst>
          </p:cNvPr>
          <p:cNvSpPr txBox="1"/>
          <p:nvPr/>
        </p:nvSpPr>
        <p:spPr>
          <a:xfrm>
            <a:off x="9514424" y="1366350"/>
            <a:ext cx="1309085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EN 4- Thrapston &amp; Raunds </a:t>
            </a:r>
          </a:p>
          <a:p>
            <a:pPr algn="ctr"/>
            <a:r>
              <a:rPr lang="en-GB" sz="1000" dirty="0"/>
              <a:t>Sgt 888 Goodwin</a:t>
            </a:r>
          </a:p>
          <a:p>
            <a:pPr algn="ctr"/>
            <a:r>
              <a:rPr lang="en-GB" sz="1000" dirty="0"/>
              <a:t>PC 991 Bristow</a:t>
            </a:r>
          </a:p>
          <a:p>
            <a:pPr algn="ctr"/>
            <a:r>
              <a:rPr lang="en-GB" sz="1000" dirty="0"/>
              <a:t>PC 80 Holmes</a:t>
            </a:r>
          </a:p>
          <a:p>
            <a:pPr algn="ctr"/>
            <a:r>
              <a:rPr lang="en-GB" sz="1000" dirty="0"/>
              <a:t>PCSO 7073 Butter</a:t>
            </a:r>
          </a:p>
          <a:p>
            <a:pPr algn="ctr"/>
            <a:r>
              <a:rPr lang="en-GB" sz="1000" dirty="0"/>
              <a:t>PCSO 7209 Thaseen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3D4BF3-5D57-4277-9753-272EBC4FE6C3}"/>
              </a:ext>
            </a:extLst>
          </p:cNvPr>
          <p:cNvCxnSpPr>
            <a:cxnSpLocks/>
          </p:cNvCxnSpPr>
          <p:nvPr/>
        </p:nvCxnSpPr>
        <p:spPr>
          <a:xfrm flipV="1">
            <a:off x="7856376" y="1366350"/>
            <a:ext cx="1658046" cy="2110217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10F278-AF8B-47A8-9971-F9118D99EF50}"/>
              </a:ext>
            </a:extLst>
          </p:cNvPr>
          <p:cNvCxnSpPr>
            <a:cxnSpLocks/>
          </p:cNvCxnSpPr>
          <p:nvPr/>
        </p:nvCxnSpPr>
        <p:spPr>
          <a:xfrm flipV="1">
            <a:off x="7240555" y="1366350"/>
            <a:ext cx="2273867" cy="355088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B632F27-05D5-475E-B3B4-6AAEF0CAF271}"/>
              </a:ext>
            </a:extLst>
          </p:cNvPr>
          <p:cNvSpPr txBox="1"/>
          <p:nvPr/>
        </p:nvSpPr>
        <p:spPr>
          <a:xfrm>
            <a:off x="3620278" y="3649623"/>
            <a:ext cx="120955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EN 3- Irthlingborough </a:t>
            </a:r>
          </a:p>
          <a:p>
            <a:pPr algn="ctr"/>
            <a:r>
              <a:rPr lang="en-GB" sz="1000" dirty="0"/>
              <a:t>Sgt 888 Goodwin</a:t>
            </a:r>
          </a:p>
          <a:p>
            <a:pPr algn="ctr"/>
            <a:r>
              <a:rPr lang="en-GB" sz="1000" dirty="0"/>
              <a:t>PC  1537 Frost</a:t>
            </a:r>
          </a:p>
          <a:p>
            <a:pPr algn="ctr"/>
            <a:r>
              <a:rPr lang="en-GB" sz="1000" dirty="0"/>
              <a:t>PCSO 7186 Burrows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0A68A8-4404-45E9-8818-7EFAB5BC5569}"/>
              </a:ext>
            </a:extLst>
          </p:cNvPr>
          <p:cNvCxnSpPr>
            <a:cxnSpLocks/>
          </p:cNvCxnSpPr>
          <p:nvPr/>
        </p:nvCxnSpPr>
        <p:spPr>
          <a:xfrm>
            <a:off x="4826157" y="3649623"/>
            <a:ext cx="1105313" cy="1071667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4777554-298E-4861-856A-E2CF88172038}"/>
              </a:ext>
            </a:extLst>
          </p:cNvPr>
          <p:cNvSpPr txBox="1"/>
          <p:nvPr/>
        </p:nvSpPr>
        <p:spPr>
          <a:xfrm>
            <a:off x="3605038" y="5795552"/>
            <a:ext cx="1209558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EN 2- Higham Ferrers </a:t>
            </a:r>
          </a:p>
          <a:p>
            <a:pPr algn="ctr"/>
            <a:r>
              <a:rPr lang="en-GB" sz="1000" dirty="0"/>
              <a:t>Sgt 888 Goodwin</a:t>
            </a:r>
          </a:p>
          <a:p>
            <a:pPr algn="ctr"/>
            <a:r>
              <a:rPr lang="en-GB" sz="1000" dirty="0"/>
              <a:t>PC 1115 Carter</a:t>
            </a:r>
          </a:p>
          <a:p>
            <a:pPr algn="ctr"/>
            <a:r>
              <a:rPr lang="en-GB" sz="1000" dirty="0"/>
              <a:t>PCSO 7132 Gwilt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2679E3-438D-40B1-823E-E6861B27E798}"/>
              </a:ext>
            </a:extLst>
          </p:cNvPr>
          <p:cNvCxnSpPr>
            <a:cxnSpLocks/>
          </p:cNvCxnSpPr>
          <p:nvPr/>
        </p:nvCxnSpPr>
        <p:spPr>
          <a:xfrm flipV="1">
            <a:off x="4814596" y="5654351"/>
            <a:ext cx="1205879" cy="14120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8B79B18-2129-4C2C-885A-0AC4D4C8613F}"/>
              </a:ext>
            </a:extLst>
          </p:cNvPr>
          <p:cNvSpPr txBox="1"/>
          <p:nvPr/>
        </p:nvSpPr>
        <p:spPr>
          <a:xfrm>
            <a:off x="9539017" y="3890218"/>
            <a:ext cx="227330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EN 1- Rushden</a:t>
            </a:r>
          </a:p>
          <a:p>
            <a:pPr algn="ctr"/>
            <a:r>
              <a:rPr lang="en-GB" sz="1000" dirty="0"/>
              <a:t>Sgt 888 Goodwin</a:t>
            </a:r>
          </a:p>
          <a:p>
            <a:pPr algn="ctr"/>
            <a:r>
              <a:rPr lang="en-GB" sz="1000" dirty="0"/>
              <a:t>PC 1651 Duncombe </a:t>
            </a:r>
          </a:p>
          <a:p>
            <a:pPr algn="ctr"/>
            <a:r>
              <a:rPr lang="en-GB" sz="1000" dirty="0"/>
              <a:t>PC 381 Feakin </a:t>
            </a:r>
          </a:p>
          <a:p>
            <a:pPr algn="ctr"/>
            <a:r>
              <a:rPr lang="en-GB" sz="1000" dirty="0"/>
              <a:t>PC 682 Bennett</a:t>
            </a:r>
          </a:p>
          <a:p>
            <a:pPr algn="ctr"/>
            <a:r>
              <a:rPr lang="en-GB" sz="1000" dirty="0">
                <a:solidFill>
                  <a:srgbClr val="FF0000"/>
                </a:solidFill>
              </a:rPr>
              <a:t>PC Vacancy  </a:t>
            </a:r>
          </a:p>
          <a:p>
            <a:pPr algn="ctr"/>
            <a:r>
              <a:rPr lang="en-GB" sz="1000" dirty="0"/>
              <a:t>PCSO  7100 Bryan</a:t>
            </a:r>
          </a:p>
          <a:p>
            <a:pPr algn="ctr"/>
            <a:r>
              <a:rPr lang="en-GB" sz="1000" dirty="0"/>
              <a:t>PCSO 7098 Littleton</a:t>
            </a:r>
          </a:p>
          <a:p>
            <a:pPr algn="ctr"/>
            <a:r>
              <a:rPr lang="en-GB" sz="1000" dirty="0"/>
              <a:t>PCSO 7019 Corbishley </a:t>
            </a:r>
          </a:p>
          <a:p>
            <a:pPr algn="ctr"/>
            <a:r>
              <a:rPr lang="en-GB" sz="1000" dirty="0">
                <a:solidFill>
                  <a:srgbClr val="FF0000"/>
                </a:solidFill>
              </a:rPr>
              <a:t>PCSO Vacancy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041731-CEAA-49B4-89E2-A0138BC2C14B}"/>
              </a:ext>
            </a:extLst>
          </p:cNvPr>
          <p:cNvCxnSpPr>
            <a:cxnSpLocks/>
          </p:cNvCxnSpPr>
          <p:nvPr/>
        </p:nvCxnSpPr>
        <p:spPr>
          <a:xfrm flipV="1">
            <a:off x="7043423" y="3901570"/>
            <a:ext cx="2470999" cy="189398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25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C39434F-AEB8-475B-968F-49AC0E031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71" y="497780"/>
            <a:ext cx="8971351" cy="6452695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79ED4-3B9D-41D2-BCF8-6A56FF71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7" y="176355"/>
            <a:ext cx="2469503" cy="973549"/>
          </a:xfr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200" b="1" dirty="0"/>
              <a:t>Northampton </a:t>
            </a:r>
            <a:br>
              <a:rPr lang="en-GB" sz="2200" b="1" dirty="0"/>
            </a:br>
            <a:r>
              <a:rPr lang="en-GB" sz="2200" b="1" dirty="0"/>
              <a:t>Central </a:t>
            </a:r>
            <a:br>
              <a:rPr lang="en-GB" sz="2200" b="1" dirty="0"/>
            </a:br>
            <a:r>
              <a:rPr lang="en-GB" sz="2200" b="1" dirty="0"/>
              <a:t>Sector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790F85-2240-43CF-8007-9248D6343373}"/>
              </a:ext>
            </a:extLst>
          </p:cNvPr>
          <p:cNvSpPr txBox="1"/>
          <p:nvPr/>
        </p:nvSpPr>
        <p:spPr>
          <a:xfrm>
            <a:off x="179215" y="1858683"/>
            <a:ext cx="2469503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Sector Inspector</a:t>
            </a:r>
          </a:p>
          <a:p>
            <a:pPr algn="ctr"/>
            <a:r>
              <a:rPr lang="en-GB" sz="1200" dirty="0"/>
              <a:t>Beth Warren</a:t>
            </a:r>
          </a:p>
          <a:p>
            <a:pPr algn="ctr"/>
            <a:endParaRPr lang="en-GB" sz="1200" dirty="0"/>
          </a:p>
          <a:p>
            <a:pPr algn="ctr"/>
            <a:r>
              <a:rPr lang="en-GB" sz="1200" b="1" dirty="0"/>
              <a:t>Sector Co-ordinator </a:t>
            </a:r>
          </a:p>
          <a:p>
            <a:pPr algn="ctr"/>
            <a:r>
              <a:rPr lang="en-GB" sz="1200" dirty="0"/>
              <a:t>Clare Tinston</a:t>
            </a:r>
          </a:p>
          <a:p>
            <a:pPr algn="ctr"/>
            <a:endParaRPr lang="en-GB" sz="1200" dirty="0"/>
          </a:p>
          <a:p>
            <a:pPr algn="ctr"/>
            <a:r>
              <a:rPr lang="en-GB" sz="1200" b="1" dirty="0"/>
              <a:t>Member of Parliament</a:t>
            </a:r>
          </a:p>
          <a:p>
            <a:pPr algn="ctr"/>
            <a:r>
              <a:rPr lang="en-GB" sz="1200" dirty="0"/>
              <a:t>Michael Ellis</a:t>
            </a:r>
          </a:p>
          <a:p>
            <a:pPr algn="ctr"/>
            <a:r>
              <a:rPr lang="en-GB" sz="1200" dirty="0"/>
              <a:t>Andrew Lewer</a:t>
            </a:r>
          </a:p>
          <a:p>
            <a:pPr algn="ctr"/>
            <a:endParaRPr lang="en-GB" sz="1200" dirty="0"/>
          </a:p>
          <a:p>
            <a:pPr algn="ctr"/>
            <a:r>
              <a:rPr lang="en-GB" sz="1200" b="1" dirty="0"/>
              <a:t>Councillors</a:t>
            </a:r>
          </a:p>
          <a:p>
            <a:pPr algn="ctr"/>
            <a:r>
              <a:rPr lang="en-GB" sz="1200" b="1" dirty="0"/>
              <a:t>Castle</a:t>
            </a:r>
          </a:p>
          <a:p>
            <a:pPr algn="ctr"/>
            <a:r>
              <a:rPr lang="en-GB" sz="1200" dirty="0"/>
              <a:t>Jamal </a:t>
            </a:r>
            <a:r>
              <a:rPr lang="en-GB" sz="1200" dirty="0" err="1"/>
              <a:t>Alwahabi</a:t>
            </a:r>
            <a:r>
              <a:rPr lang="en-GB" sz="1200" dirty="0"/>
              <a:t> / </a:t>
            </a:r>
            <a:r>
              <a:rPr lang="en-GB" sz="1200" dirty="0" err="1"/>
              <a:t>Enam</a:t>
            </a:r>
            <a:r>
              <a:rPr lang="en-GB" sz="1200" dirty="0"/>
              <a:t> Haque / Danielle Stone</a:t>
            </a:r>
          </a:p>
          <a:p>
            <a:pPr algn="ctr"/>
            <a:r>
              <a:rPr lang="en-GB" sz="1200" b="1" dirty="0" err="1"/>
              <a:t>Dallington</a:t>
            </a:r>
            <a:r>
              <a:rPr lang="en-GB" sz="1200" b="1" dirty="0"/>
              <a:t> Spencer</a:t>
            </a:r>
          </a:p>
          <a:p>
            <a:pPr algn="ctr"/>
            <a:r>
              <a:rPr lang="en-GB" sz="1200" dirty="0" err="1"/>
              <a:t>Rufia</a:t>
            </a:r>
            <a:r>
              <a:rPr lang="en-GB" sz="1200" dirty="0"/>
              <a:t> Ashraf / Gareth Eales / Terrie Eales</a:t>
            </a:r>
          </a:p>
          <a:p>
            <a:pPr algn="ctr"/>
            <a:r>
              <a:rPr lang="en-GB" sz="1200" b="1" dirty="0"/>
              <a:t>Duston East</a:t>
            </a:r>
          </a:p>
          <a:p>
            <a:pPr algn="ctr"/>
            <a:r>
              <a:rPr lang="en-GB" sz="1200" dirty="0"/>
              <a:t>Paul </a:t>
            </a:r>
            <a:r>
              <a:rPr lang="en-GB" sz="1200" dirty="0" err="1"/>
              <a:t>Dyball</a:t>
            </a:r>
            <a:r>
              <a:rPr lang="en-GB" sz="1200" dirty="0"/>
              <a:t> / Nigel </a:t>
            </a:r>
            <a:r>
              <a:rPr lang="en-GB" sz="1200" dirty="0" err="1"/>
              <a:t>Hinch</a:t>
            </a:r>
            <a:r>
              <a:rPr lang="en-GB" sz="1200" dirty="0"/>
              <a:t> / Greg Lunn</a:t>
            </a:r>
          </a:p>
          <a:p>
            <a:pPr algn="ctr"/>
            <a:r>
              <a:rPr lang="en-GB" sz="1200" b="1" dirty="0"/>
              <a:t>Duston West &amp; St </a:t>
            </a:r>
            <a:r>
              <a:rPr lang="en-GB" sz="1200" b="1" dirty="0" err="1"/>
              <a:t>Crispins</a:t>
            </a:r>
            <a:endParaRPr lang="en-GB" sz="1200" b="1" dirty="0"/>
          </a:p>
          <a:p>
            <a:pPr algn="ctr"/>
            <a:r>
              <a:rPr lang="en-GB" sz="1200" dirty="0"/>
              <a:t>Matt </a:t>
            </a:r>
            <a:r>
              <a:rPr lang="en-GB" sz="1200" dirty="0" err="1"/>
              <a:t>Golby</a:t>
            </a:r>
            <a:r>
              <a:rPr lang="en-GB" sz="1200" dirty="0"/>
              <a:t> / Anna King / Jake Roberts</a:t>
            </a:r>
          </a:p>
          <a:p>
            <a:pPr algn="ctr"/>
            <a:endParaRPr lang="en-GB" sz="1400" dirty="0"/>
          </a:p>
          <a:p>
            <a:pPr algn="ctr"/>
            <a:endParaRPr lang="en-GB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B79B18-2129-4C2C-885A-0AC4D4C8613F}"/>
              </a:ext>
            </a:extLst>
          </p:cNvPr>
          <p:cNvSpPr txBox="1"/>
          <p:nvPr/>
        </p:nvSpPr>
        <p:spPr>
          <a:xfrm>
            <a:off x="9880416" y="52517"/>
            <a:ext cx="2273869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NN 1- Castle </a:t>
            </a:r>
          </a:p>
          <a:p>
            <a:pPr algn="ctr"/>
            <a:r>
              <a:rPr lang="en-GB" sz="1000" dirty="0"/>
              <a:t>Sgt 949 Dilley</a:t>
            </a:r>
          </a:p>
          <a:p>
            <a:pPr algn="ctr"/>
            <a:r>
              <a:rPr lang="en-GB" sz="1000" dirty="0"/>
              <a:t>PC 1972 Stirling (mat cover)</a:t>
            </a:r>
          </a:p>
          <a:p>
            <a:pPr algn="ctr"/>
            <a:r>
              <a:rPr lang="en-GB" sz="1000" dirty="0"/>
              <a:t>PC 1587 Cobb</a:t>
            </a:r>
          </a:p>
          <a:p>
            <a:pPr algn="ctr"/>
            <a:r>
              <a:rPr lang="en-GB" sz="1000" dirty="0"/>
              <a:t>PC 784 Burnham (mat)</a:t>
            </a:r>
          </a:p>
          <a:p>
            <a:pPr algn="ctr"/>
            <a:r>
              <a:rPr lang="en-GB" sz="1000" dirty="0"/>
              <a:t>PC 1280 Stone</a:t>
            </a:r>
          </a:p>
          <a:p>
            <a:pPr algn="ctr"/>
            <a:r>
              <a:rPr lang="en-GB" sz="1000" dirty="0"/>
              <a:t>PC 1169 Patel</a:t>
            </a:r>
          </a:p>
          <a:p>
            <a:pPr algn="ctr"/>
            <a:r>
              <a:rPr lang="en-GB" sz="1000" dirty="0"/>
              <a:t>PC 628 Manwaring</a:t>
            </a:r>
          </a:p>
          <a:p>
            <a:pPr algn="ctr"/>
            <a:r>
              <a:rPr lang="en-GB" sz="1000" dirty="0"/>
              <a:t>PC 1480 Barclay</a:t>
            </a:r>
          </a:p>
          <a:p>
            <a:pPr algn="ctr"/>
            <a:r>
              <a:rPr lang="en-GB" sz="1000" dirty="0"/>
              <a:t>PCSO 7025 Eales</a:t>
            </a:r>
          </a:p>
          <a:p>
            <a:pPr algn="ctr"/>
            <a:r>
              <a:rPr lang="en-GB" sz="1000" dirty="0"/>
              <a:t>PCSO 7094 Wilson-Townsend</a:t>
            </a:r>
          </a:p>
          <a:p>
            <a:pPr algn="ctr"/>
            <a:r>
              <a:rPr lang="en-GB" sz="1000" dirty="0"/>
              <a:t>Sgt 425 Salique</a:t>
            </a:r>
          </a:p>
          <a:p>
            <a:pPr algn="ctr"/>
            <a:r>
              <a:rPr lang="en-GB" sz="1000" dirty="0"/>
              <a:t>PC 1480 Barclay</a:t>
            </a:r>
          </a:p>
          <a:p>
            <a:pPr algn="ctr"/>
            <a:r>
              <a:rPr lang="en-GB" sz="1000" dirty="0"/>
              <a:t>PC 590 McCullen</a:t>
            </a:r>
          </a:p>
          <a:p>
            <a:pPr algn="ctr"/>
            <a:r>
              <a:rPr lang="en-GB" sz="1000" dirty="0"/>
              <a:t>PC 960 Perch</a:t>
            </a:r>
          </a:p>
          <a:p>
            <a:pPr algn="ctr"/>
            <a:r>
              <a:rPr lang="en-GB" sz="1000" dirty="0"/>
              <a:t>PC 1226 Wyburn</a:t>
            </a:r>
          </a:p>
          <a:p>
            <a:pPr algn="ctr"/>
            <a:r>
              <a:rPr lang="en-GB" sz="1000" dirty="0"/>
              <a:t>PC 1947 Willis</a:t>
            </a:r>
          </a:p>
          <a:p>
            <a:pPr algn="ctr"/>
            <a:r>
              <a:rPr lang="en-GB" sz="1000" dirty="0"/>
              <a:t>PC 193 Vale</a:t>
            </a:r>
          </a:p>
          <a:p>
            <a:pPr algn="ctr"/>
            <a:r>
              <a:rPr lang="en-GB" sz="1000" dirty="0"/>
              <a:t>PC 0894 Wetherall</a:t>
            </a:r>
          </a:p>
          <a:p>
            <a:pPr algn="ctr"/>
            <a:r>
              <a:rPr lang="en-GB" sz="1000" dirty="0"/>
              <a:t>PC 1762 Habeeb</a:t>
            </a:r>
          </a:p>
          <a:p>
            <a:pPr algn="ctr"/>
            <a:r>
              <a:rPr lang="en-GB" sz="1000" dirty="0"/>
              <a:t>PCSO 7174 Potter</a:t>
            </a:r>
          </a:p>
          <a:p>
            <a:pPr algn="ctr"/>
            <a:r>
              <a:rPr lang="en-GB" sz="1000" dirty="0"/>
              <a:t>PCSO 7016 </a:t>
            </a:r>
            <a:r>
              <a:rPr lang="en-GB" sz="1000" dirty="0" err="1"/>
              <a:t>Coote</a:t>
            </a:r>
            <a:endParaRPr lang="en-GB" sz="1000" dirty="0"/>
          </a:p>
          <a:p>
            <a:pPr algn="ctr"/>
            <a:r>
              <a:rPr lang="en-GB" sz="1000" dirty="0"/>
              <a:t>PCSO 7148 </a:t>
            </a:r>
            <a:r>
              <a:rPr lang="en-GB" sz="1000" dirty="0" err="1"/>
              <a:t>Palur</a:t>
            </a:r>
            <a:endParaRPr lang="en-GB" sz="1000" dirty="0"/>
          </a:p>
          <a:p>
            <a:pPr algn="ctr"/>
            <a:r>
              <a:rPr lang="en-GB" sz="1000" dirty="0"/>
              <a:t>PCSO 7049 </a:t>
            </a:r>
            <a:r>
              <a:rPr lang="en-GB" sz="1000" dirty="0" err="1"/>
              <a:t>Raygada</a:t>
            </a:r>
            <a:endParaRPr lang="en-GB" sz="10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041731-CEAA-49B4-89E2-A0138BC2C14B}"/>
              </a:ext>
            </a:extLst>
          </p:cNvPr>
          <p:cNvCxnSpPr>
            <a:cxnSpLocks/>
          </p:cNvCxnSpPr>
          <p:nvPr/>
        </p:nvCxnSpPr>
        <p:spPr>
          <a:xfrm flipV="1">
            <a:off x="9106678" y="52517"/>
            <a:ext cx="761998" cy="468743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6B34BD-FED4-49BB-8CB3-32F7A9BB72DB}"/>
              </a:ext>
            </a:extLst>
          </p:cNvPr>
          <p:cNvCxnSpPr>
            <a:cxnSpLocks/>
          </p:cNvCxnSpPr>
          <p:nvPr/>
        </p:nvCxnSpPr>
        <p:spPr>
          <a:xfrm flipH="1" flipV="1">
            <a:off x="4285139" y="176356"/>
            <a:ext cx="1649130" cy="325264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044AFE-BAD7-4A73-A612-619C1147A833}"/>
              </a:ext>
            </a:extLst>
          </p:cNvPr>
          <p:cNvCxnSpPr>
            <a:cxnSpLocks/>
          </p:cNvCxnSpPr>
          <p:nvPr/>
        </p:nvCxnSpPr>
        <p:spPr>
          <a:xfrm flipH="1" flipV="1">
            <a:off x="4270930" y="176356"/>
            <a:ext cx="478352" cy="340659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4CECAE-0FAF-4066-8176-848BF41170A0}"/>
              </a:ext>
            </a:extLst>
          </p:cNvPr>
          <p:cNvCxnSpPr>
            <a:cxnSpLocks/>
          </p:cNvCxnSpPr>
          <p:nvPr/>
        </p:nvCxnSpPr>
        <p:spPr>
          <a:xfrm flipH="1" flipV="1">
            <a:off x="4286692" y="176356"/>
            <a:ext cx="2773815" cy="249219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8D207C-D294-417A-93F6-4B9EA86CF2D4}"/>
              </a:ext>
            </a:extLst>
          </p:cNvPr>
          <p:cNvSpPr txBox="1"/>
          <p:nvPr/>
        </p:nvSpPr>
        <p:spPr>
          <a:xfrm>
            <a:off x="2715799" y="176355"/>
            <a:ext cx="175823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  NN 2- Duston &amp; Dallington</a:t>
            </a:r>
          </a:p>
          <a:p>
            <a:pPr algn="ctr"/>
            <a:r>
              <a:rPr lang="en-GB" sz="1000" dirty="0"/>
              <a:t>Sgt 22 Lindsay</a:t>
            </a:r>
          </a:p>
          <a:p>
            <a:pPr algn="ctr"/>
            <a:r>
              <a:rPr lang="en-GB" sz="1000" dirty="0"/>
              <a:t>PC 1691 Chamberlain</a:t>
            </a:r>
          </a:p>
          <a:p>
            <a:pPr algn="ctr"/>
            <a:r>
              <a:rPr lang="en-GB" sz="1000" dirty="0"/>
              <a:t>PC 26 Broom</a:t>
            </a:r>
          </a:p>
          <a:p>
            <a:pPr algn="ctr"/>
            <a:r>
              <a:rPr lang="en-GB" sz="1000" dirty="0"/>
              <a:t>PC 1089 Chaggar</a:t>
            </a:r>
          </a:p>
          <a:p>
            <a:pPr algn="ctr"/>
            <a:r>
              <a:rPr lang="en-GB" sz="1000" dirty="0"/>
              <a:t>PC 1702 Spencer</a:t>
            </a:r>
          </a:p>
          <a:p>
            <a:pPr algn="ctr"/>
            <a:r>
              <a:rPr lang="en-GB" sz="1000" dirty="0"/>
              <a:t>PCSO 7173 Emberton</a:t>
            </a:r>
          </a:p>
          <a:p>
            <a:pPr algn="ctr"/>
            <a:r>
              <a:rPr lang="en-GB" sz="1000" dirty="0"/>
              <a:t>PCSO 7158 Sereno</a:t>
            </a:r>
          </a:p>
          <a:p>
            <a:pPr algn="ctr"/>
            <a:r>
              <a:rPr lang="en-GB" sz="1000" dirty="0"/>
              <a:t>PCSO 7039 Urka</a:t>
            </a:r>
          </a:p>
          <a:p>
            <a:pPr algn="ctr"/>
            <a:r>
              <a:rPr lang="en-GB" sz="1000" dirty="0"/>
              <a:t>PCSO 7021 Pole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375FC7-63C7-4884-A5E1-9C3C14F15C8B}"/>
              </a:ext>
            </a:extLst>
          </p:cNvPr>
          <p:cNvCxnSpPr>
            <a:cxnSpLocks/>
          </p:cNvCxnSpPr>
          <p:nvPr/>
        </p:nvCxnSpPr>
        <p:spPr>
          <a:xfrm flipH="1">
            <a:off x="7534405" y="5705605"/>
            <a:ext cx="1560533" cy="41962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C9A87B-7B3E-46DB-82FE-28B39752FDA2}"/>
              </a:ext>
            </a:extLst>
          </p:cNvPr>
          <p:cNvSpPr txBox="1"/>
          <p:nvPr/>
        </p:nvSpPr>
        <p:spPr>
          <a:xfrm>
            <a:off x="5824342" y="5534561"/>
            <a:ext cx="175823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  NN – </a:t>
            </a:r>
            <a:r>
              <a:rPr lang="en-GB" sz="1000" b="1" dirty="0" err="1"/>
              <a:t>UoN</a:t>
            </a:r>
            <a:r>
              <a:rPr lang="en-GB" sz="1000" b="1" dirty="0"/>
              <a:t> </a:t>
            </a:r>
          </a:p>
          <a:p>
            <a:pPr algn="ctr"/>
            <a:r>
              <a:rPr lang="en-GB" sz="1000" dirty="0"/>
              <a:t>Sgt 335 Clarke</a:t>
            </a:r>
          </a:p>
          <a:p>
            <a:pPr algn="ctr"/>
            <a:r>
              <a:rPr lang="en-GB" sz="1000" dirty="0"/>
              <a:t>PC 549 Buckby</a:t>
            </a:r>
          </a:p>
          <a:p>
            <a:pPr algn="ctr"/>
            <a:r>
              <a:rPr lang="en-GB" sz="1000" dirty="0"/>
              <a:t>PC 1371 Usher</a:t>
            </a:r>
          </a:p>
          <a:p>
            <a:pPr algn="ctr"/>
            <a:r>
              <a:rPr lang="en-GB" sz="1000" dirty="0"/>
              <a:t>PC 493 </a:t>
            </a:r>
            <a:r>
              <a:rPr lang="en-GB" sz="1000" dirty="0" err="1"/>
              <a:t>Juland</a:t>
            </a:r>
            <a:endParaRPr lang="en-GB" sz="1000" dirty="0"/>
          </a:p>
          <a:p>
            <a:pPr algn="ctr"/>
            <a:r>
              <a:rPr lang="en-GB" sz="1000" dirty="0"/>
              <a:t>PC 837 Grimes</a:t>
            </a:r>
          </a:p>
          <a:p>
            <a:pPr algn="ctr"/>
            <a:r>
              <a:rPr lang="en-GB" sz="1000" dirty="0"/>
              <a:t>PC 541 Greenham</a:t>
            </a:r>
          </a:p>
          <a:p>
            <a:pPr algn="ctr"/>
            <a:r>
              <a:rPr lang="en-GB" sz="1000" dirty="0"/>
              <a:t>PC 837 Grimes</a:t>
            </a:r>
          </a:p>
        </p:txBody>
      </p:sp>
    </p:spTree>
    <p:extLst>
      <p:ext uri="{BB962C8B-B14F-4D97-AF65-F5344CB8AC3E}">
        <p14:creationId xmlns:p14="http://schemas.microsoft.com/office/powerpoint/2010/main" val="151518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2BFEDE4-1B1A-45DE-9F7B-3C5DFFDF6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78" y="-314721"/>
            <a:ext cx="9343175" cy="7169270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79ED4-3B9D-41D2-BCF8-6A56FF71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94" y="81169"/>
            <a:ext cx="2469503" cy="973549"/>
          </a:xfr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200" b="1" dirty="0"/>
              <a:t>Northampton </a:t>
            </a:r>
            <a:br>
              <a:rPr lang="en-GB" sz="2200" b="1" dirty="0"/>
            </a:br>
            <a:r>
              <a:rPr lang="en-GB" sz="2200" b="1" dirty="0"/>
              <a:t>Suburban </a:t>
            </a:r>
            <a:br>
              <a:rPr lang="en-GB" sz="2200" b="1" dirty="0"/>
            </a:br>
            <a:r>
              <a:rPr lang="en-GB" sz="2200" b="1" dirty="0"/>
              <a:t>Sector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790F85-2240-43CF-8007-9248D6343373}"/>
              </a:ext>
            </a:extLst>
          </p:cNvPr>
          <p:cNvSpPr txBox="1"/>
          <p:nvPr/>
        </p:nvSpPr>
        <p:spPr>
          <a:xfrm>
            <a:off x="146920" y="1114750"/>
            <a:ext cx="2535981" cy="560922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Sector Inspector</a:t>
            </a:r>
          </a:p>
          <a:p>
            <a:pPr algn="ctr"/>
            <a:r>
              <a:rPr lang="en-GB" sz="1100" dirty="0"/>
              <a:t>Nicola Davis-Lyons / Rodney Williams</a:t>
            </a:r>
          </a:p>
          <a:p>
            <a:pPr algn="ctr"/>
            <a:endParaRPr lang="en-GB" sz="800" dirty="0"/>
          </a:p>
          <a:p>
            <a:pPr algn="ctr"/>
            <a:r>
              <a:rPr lang="en-GB" sz="1100" b="1" dirty="0"/>
              <a:t>Sector Co-ordinator </a:t>
            </a:r>
          </a:p>
          <a:p>
            <a:pPr algn="ctr"/>
            <a:r>
              <a:rPr lang="en-GB" sz="1100" dirty="0"/>
              <a:t>Clare Tinston</a:t>
            </a:r>
          </a:p>
          <a:p>
            <a:pPr algn="ctr"/>
            <a:endParaRPr lang="en-GB" sz="800" dirty="0"/>
          </a:p>
          <a:p>
            <a:pPr algn="ctr"/>
            <a:r>
              <a:rPr lang="en-GB" sz="1100" b="1" dirty="0"/>
              <a:t>Member of Parliament</a:t>
            </a:r>
          </a:p>
          <a:p>
            <a:pPr algn="ctr"/>
            <a:r>
              <a:rPr lang="en-GB" sz="1100" dirty="0"/>
              <a:t>Michael Ellis</a:t>
            </a:r>
          </a:p>
          <a:p>
            <a:pPr algn="ctr"/>
            <a:r>
              <a:rPr lang="en-GB" sz="1100" dirty="0"/>
              <a:t>Andrew Lewer</a:t>
            </a:r>
          </a:p>
          <a:p>
            <a:pPr algn="ctr"/>
            <a:endParaRPr lang="en-GB" sz="200" dirty="0"/>
          </a:p>
          <a:p>
            <a:pPr algn="ctr"/>
            <a:endParaRPr lang="en-GB" sz="900" b="1" dirty="0"/>
          </a:p>
          <a:p>
            <a:pPr algn="ctr"/>
            <a:r>
              <a:rPr lang="en-GB" sz="1100" b="1" dirty="0"/>
              <a:t>Councillors</a:t>
            </a:r>
          </a:p>
          <a:p>
            <a:pPr algn="ctr"/>
            <a:r>
              <a:rPr lang="en-GB" sz="800" b="1" dirty="0"/>
              <a:t>Abington &amp; </a:t>
            </a:r>
            <a:r>
              <a:rPr lang="en-GB" sz="800" b="1" dirty="0" err="1"/>
              <a:t>Phippsville</a:t>
            </a:r>
            <a:endParaRPr lang="en-GB" sz="800" b="1" dirty="0"/>
          </a:p>
          <a:p>
            <a:pPr algn="ctr"/>
            <a:r>
              <a:rPr lang="en-GB" sz="800" dirty="0"/>
              <a:t>Bob Purser / Zoe Smith / Walter </a:t>
            </a:r>
            <a:r>
              <a:rPr lang="en-GB" sz="800" dirty="0" err="1"/>
              <a:t>Tarasiewicz</a:t>
            </a:r>
            <a:endParaRPr lang="en-GB" sz="800" dirty="0"/>
          </a:p>
          <a:p>
            <a:pPr algn="ctr"/>
            <a:r>
              <a:rPr lang="en-GB" sz="800" b="1" dirty="0"/>
              <a:t>Billing &amp; Rectory Farm</a:t>
            </a:r>
          </a:p>
          <a:p>
            <a:pPr algn="ctr"/>
            <a:r>
              <a:rPr lang="en-GB" sz="800" dirty="0"/>
              <a:t>Paul Clark / James Hill / Keith Holland-Delamere</a:t>
            </a:r>
          </a:p>
          <a:p>
            <a:pPr algn="ctr"/>
            <a:r>
              <a:rPr lang="en-GB" sz="800" b="1" dirty="0" err="1"/>
              <a:t>Boothville</a:t>
            </a:r>
            <a:r>
              <a:rPr lang="en-GB" sz="800" b="1" dirty="0"/>
              <a:t> &amp; Parklands</a:t>
            </a:r>
          </a:p>
          <a:p>
            <a:pPr algn="ctr"/>
            <a:r>
              <a:rPr lang="en-GB" sz="800" dirty="0"/>
              <a:t>Mike Hallam / Jamie Lane / Laura Stevenson</a:t>
            </a:r>
          </a:p>
          <a:p>
            <a:pPr algn="ctr"/>
            <a:r>
              <a:rPr lang="en-GB" sz="800" b="1" dirty="0" err="1"/>
              <a:t>Delapre</a:t>
            </a:r>
            <a:r>
              <a:rPr lang="en-GB" sz="800" b="1" dirty="0"/>
              <a:t> &amp; Rushmere</a:t>
            </a:r>
          </a:p>
          <a:p>
            <a:pPr algn="ctr"/>
            <a:r>
              <a:rPr lang="en-GB" sz="800" dirty="0"/>
              <a:t>Raymond Connolly / Julie Davenport / Emma Roberts</a:t>
            </a:r>
          </a:p>
          <a:p>
            <a:pPr algn="ctr"/>
            <a:r>
              <a:rPr lang="en-GB" sz="800" b="1" dirty="0"/>
              <a:t>E Hunsbury &amp; </a:t>
            </a:r>
            <a:r>
              <a:rPr lang="en-GB" sz="800" b="1" dirty="0" err="1"/>
              <a:t>Shelfleys</a:t>
            </a:r>
            <a:endParaRPr lang="en-GB" sz="800" b="1" dirty="0"/>
          </a:p>
          <a:p>
            <a:pPr algn="ctr"/>
            <a:r>
              <a:rPr lang="en-GB" sz="750" dirty="0"/>
              <a:t>Pinder Chauhan / Andre Gonzalez De Savage / Suresh Patel</a:t>
            </a:r>
          </a:p>
          <a:p>
            <a:pPr algn="ctr"/>
            <a:r>
              <a:rPr lang="en-GB" sz="800" b="1" dirty="0"/>
              <a:t>Headlands</a:t>
            </a:r>
          </a:p>
          <a:p>
            <a:pPr algn="ctr"/>
            <a:r>
              <a:rPr lang="en-GB" sz="800" dirty="0" err="1"/>
              <a:t>Koulla</a:t>
            </a:r>
            <a:r>
              <a:rPr lang="en-GB" sz="800" dirty="0"/>
              <a:t> Jolley / Paul Joyce / </a:t>
            </a:r>
            <a:r>
              <a:rPr lang="en-GB" sz="800"/>
              <a:t>Mark Hughes</a:t>
            </a:r>
            <a:endParaRPr lang="en-GB" sz="800" dirty="0"/>
          </a:p>
          <a:p>
            <a:pPr algn="ctr"/>
            <a:r>
              <a:rPr lang="en-GB" sz="800" b="1" dirty="0"/>
              <a:t>Kingsthorpe North</a:t>
            </a:r>
          </a:p>
          <a:p>
            <a:pPr algn="ctr"/>
            <a:r>
              <a:rPr lang="en-GB" sz="800" dirty="0"/>
              <a:t>Aziz Rahman / Michael Brown / Sam Rumens</a:t>
            </a:r>
          </a:p>
          <a:p>
            <a:pPr algn="ctr"/>
            <a:r>
              <a:rPr lang="en-GB" sz="800" b="1" dirty="0"/>
              <a:t>Kingsthorpe South</a:t>
            </a:r>
          </a:p>
          <a:p>
            <a:pPr algn="ctr"/>
            <a:r>
              <a:rPr lang="en-GB" sz="800" dirty="0"/>
              <a:t>Harry Barrett / Cheryl Hawes / Sally </a:t>
            </a:r>
            <a:r>
              <a:rPr lang="en-GB" sz="800" dirty="0" err="1"/>
              <a:t>Beardsworth</a:t>
            </a:r>
            <a:endParaRPr lang="en-GB" sz="800" dirty="0"/>
          </a:p>
          <a:p>
            <a:pPr algn="ctr"/>
            <a:r>
              <a:rPr lang="en-GB" sz="800" b="1" dirty="0"/>
              <a:t>Nene Valley</a:t>
            </a:r>
          </a:p>
          <a:p>
            <a:pPr algn="ctr"/>
            <a:r>
              <a:rPr lang="en-GB" sz="800" dirty="0"/>
              <a:t>Lizzy Bowen / Phil Larratt / Jonathan Nunn</a:t>
            </a:r>
          </a:p>
          <a:p>
            <a:pPr algn="ctr"/>
            <a:r>
              <a:rPr lang="en-GB" sz="800" b="1" dirty="0"/>
              <a:t>Riverside Park</a:t>
            </a:r>
          </a:p>
          <a:p>
            <a:pPr algn="ctr"/>
            <a:r>
              <a:rPr lang="en-GB" sz="800" dirty="0"/>
              <a:t>Penelope Flavell / Stephen Hibbert / Andrew Kilbride</a:t>
            </a:r>
          </a:p>
          <a:p>
            <a:pPr algn="ctr"/>
            <a:r>
              <a:rPr lang="en-GB" sz="800" b="1" dirty="0"/>
              <a:t>St George</a:t>
            </a:r>
          </a:p>
          <a:p>
            <a:pPr algn="ctr"/>
            <a:r>
              <a:rPr lang="en-GB" sz="800" dirty="0" err="1"/>
              <a:t>Muna</a:t>
            </a:r>
            <a:r>
              <a:rPr lang="en-GB" sz="800" dirty="0"/>
              <a:t> Cali / </a:t>
            </a:r>
            <a:r>
              <a:rPr lang="en-GB" sz="800" dirty="0" err="1"/>
              <a:t>Cathrine</a:t>
            </a:r>
            <a:r>
              <a:rPr lang="en-GB" sz="800" dirty="0"/>
              <a:t> Russell / Winston Strachan</a:t>
            </a:r>
          </a:p>
          <a:p>
            <a:pPr algn="ctr"/>
            <a:r>
              <a:rPr lang="en-GB" sz="800" b="1" dirty="0"/>
              <a:t>Talavera</a:t>
            </a:r>
          </a:p>
          <a:p>
            <a:pPr algn="ctr"/>
            <a:r>
              <a:rPr lang="en-GB" sz="800" dirty="0"/>
              <a:t>Nazim </a:t>
            </a:r>
            <a:r>
              <a:rPr lang="en-GB" sz="800" dirty="0" err="1"/>
              <a:t>Choudary</a:t>
            </a:r>
            <a:r>
              <a:rPr lang="en-GB" sz="800" dirty="0"/>
              <a:t> / Janice Duffy / Dennis Meredith</a:t>
            </a:r>
          </a:p>
          <a:p>
            <a:pPr algn="ctr"/>
            <a:r>
              <a:rPr lang="en-GB" sz="800" b="1" dirty="0"/>
              <a:t>Sixfields</a:t>
            </a:r>
          </a:p>
          <a:p>
            <a:pPr algn="ctr"/>
            <a:r>
              <a:rPr lang="en-GB" sz="800" dirty="0"/>
              <a:t>Imran Ahmed Chowdhury / Brian </a:t>
            </a:r>
            <a:r>
              <a:rPr lang="en-GB" sz="800" dirty="0" err="1"/>
              <a:t>Sargeant</a:t>
            </a:r>
            <a:r>
              <a:rPr lang="en-GB" sz="800" dirty="0"/>
              <a:t> / Nick Sturges-Alex</a:t>
            </a:r>
          </a:p>
          <a:p>
            <a:pPr algn="ctr"/>
            <a:endParaRPr lang="en-GB" sz="1400" dirty="0">
              <a:solidFill>
                <a:srgbClr val="0070C0"/>
              </a:solidFill>
            </a:endParaRPr>
          </a:p>
          <a:p>
            <a:pPr algn="ctr"/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B79B18-2129-4C2C-885A-0AC4D4C8613F}"/>
              </a:ext>
            </a:extLst>
          </p:cNvPr>
          <p:cNvSpPr txBox="1"/>
          <p:nvPr/>
        </p:nvSpPr>
        <p:spPr>
          <a:xfrm>
            <a:off x="10641800" y="3446158"/>
            <a:ext cx="1275927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NN 4- Riverside Park</a:t>
            </a:r>
          </a:p>
          <a:p>
            <a:pPr algn="ctr"/>
            <a:endParaRPr lang="en-GB" sz="1000" dirty="0"/>
          </a:p>
          <a:p>
            <a:pPr algn="ctr"/>
            <a:r>
              <a:rPr lang="en-GB" sz="1000" dirty="0"/>
              <a:t>As above East Northampton</a:t>
            </a:r>
          </a:p>
          <a:p>
            <a:pPr algn="ctr"/>
            <a:endParaRPr lang="en-GB" sz="10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041731-CEAA-49B4-89E2-A0138BC2C14B}"/>
              </a:ext>
            </a:extLst>
          </p:cNvPr>
          <p:cNvCxnSpPr>
            <a:cxnSpLocks/>
          </p:cNvCxnSpPr>
          <p:nvPr/>
        </p:nvCxnSpPr>
        <p:spPr>
          <a:xfrm>
            <a:off x="9715425" y="2349281"/>
            <a:ext cx="926375" cy="109368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06E572-F5DC-4D84-8150-25BF9CFB90D9}"/>
              </a:ext>
            </a:extLst>
          </p:cNvPr>
          <p:cNvSpPr txBox="1"/>
          <p:nvPr/>
        </p:nvSpPr>
        <p:spPr>
          <a:xfrm>
            <a:off x="10709941" y="136837"/>
            <a:ext cx="1366867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NN 3- East Northampton</a:t>
            </a:r>
          </a:p>
          <a:p>
            <a:pPr algn="ctr"/>
            <a:r>
              <a:rPr lang="en-GB" sz="1000" dirty="0"/>
              <a:t>Sgt 914 Wildman</a:t>
            </a:r>
          </a:p>
          <a:p>
            <a:pPr algn="ctr"/>
            <a:r>
              <a:rPr lang="en-GB" sz="1000" dirty="0"/>
              <a:t>PC 687 Ballin</a:t>
            </a:r>
          </a:p>
          <a:p>
            <a:pPr algn="ctr"/>
            <a:r>
              <a:rPr lang="en-GB" sz="1000" dirty="0"/>
              <a:t>PC 542 Jipa</a:t>
            </a:r>
          </a:p>
          <a:p>
            <a:pPr algn="ctr"/>
            <a:r>
              <a:rPr lang="en-GB" sz="1000" dirty="0"/>
              <a:t>PC 104 Davis</a:t>
            </a:r>
          </a:p>
          <a:p>
            <a:pPr algn="ctr"/>
            <a:r>
              <a:rPr lang="en-GB" sz="1000" dirty="0"/>
              <a:t>PC 1895 Lynch</a:t>
            </a:r>
          </a:p>
          <a:p>
            <a:pPr algn="ctr"/>
            <a:r>
              <a:rPr lang="en-GB" sz="1000" dirty="0"/>
              <a:t>PC Vacancy</a:t>
            </a:r>
          </a:p>
          <a:p>
            <a:pPr algn="ctr"/>
            <a:r>
              <a:rPr lang="en-GB" sz="1000" dirty="0"/>
              <a:t>PCSO 7072 Harrison</a:t>
            </a:r>
          </a:p>
          <a:p>
            <a:pPr algn="ctr"/>
            <a:r>
              <a:rPr lang="en-GB" sz="1000" dirty="0"/>
              <a:t>PCSO 7013 Hoadley</a:t>
            </a:r>
          </a:p>
          <a:p>
            <a:pPr algn="ctr"/>
            <a:r>
              <a:rPr lang="en-GB" sz="1000" dirty="0"/>
              <a:t>PCSO 7125 Nowell</a:t>
            </a:r>
          </a:p>
          <a:p>
            <a:pPr algn="ctr"/>
            <a:r>
              <a:rPr lang="en-GB" sz="1000" dirty="0"/>
              <a:t>PCSO 7057 Whiting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CCBAC3-A804-4ADF-B894-0C066022BCF9}"/>
              </a:ext>
            </a:extLst>
          </p:cNvPr>
          <p:cNvCxnSpPr>
            <a:cxnSpLocks/>
          </p:cNvCxnSpPr>
          <p:nvPr/>
        </p:nvCxnSpPr>
        <p:spPr>
          <a:xfrm flipV="1">
            <a:off x="9343176" y="663132"/>
            <a:ext cx="1280189" cy="3383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A8A444-137D-4BAE-8B7C-64281F2B1F96}"/>
              </a:ext>
            </a:extLst>
          </p:cNvPr>
          <p:cNvCxnSpPr>
            <a:cxnSpLocks/>
          </p:cNvCxnSpPr>
          <p:nvPr/>
        </p:nvCxnSpPr>
        <p:spPr>
          <a:xfrm flipV="1">
            <a:off x="9871788" y="663129"/>
            <a:ext cx="751577" cy="98838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225419D-6D7D-4B4A-A445-1510B91DC773}"/>
              </a:ext>
            </a:extLst>
          </p:cNvPr>
          <p:cNvSpPr txBox="1"/>
          <p:nvPr/>
        </p:nvSpPr>
        <p:spPr>
          <a:xfrm>
            <a:off x="3032108" y="2018683"/>
            <a:ext cx="1324535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NN 7- St George</a:t>
            </a:r>
          </a:p>
          <a:p>
            <a:pPr algn="ctr"/>
            <a:r>
              <a:rPr lang="en-GB" sz="1000" dirty="0"/>
              <a:t>Sgt 1254 Moston</a:t>
            </a:r>
          </a:p>
          <a:p>
            <a:pPr algn="ctr"/>
            <a:r>
              <a:rPr lang="en-GB" sz="1000" dirty="0"/>
              <a:t>PC 889 Scott</a:t>
            </a:r>
          </a:p>
          <a:p>
            <a:pPr algn="ctr"/>
            <a:r>
              <a:rPr lang="en-GB" sz="1000" dirty="0"/>
              <a:t>PC 1054 Longrigg</a:t>
            </a:r>
          </a:p>
          <a:p>
            <a:pPr algn="ctr"/>
            <a:r>
              <a:rPr lang="en-GB" sz="1000" dirty="0"/>
              <a:t>PC 1298 Noon</a:t>
            </a:r>
          </a:p>
          <a:p>
            <a:pPr algn="ctr"/>
            <a:r>
              <a:rPr lang="en-GB" sz="1000" dirty="0"/>
              <a:t>PC 0647 Kitson</a:t>
            </a:r>
          </a:p>
          <a:p>
            <a:pPr algn="ctr"/>
            <a:r>
              <a:rPr lang="en-GB" sz="1000" dirty="0"/>
              <a:t>PCSO 7116 Matthews</a:t>
            </a:r>
          </a:p>
          <a:p>
            <a:pPr algn="ctr"/>
            <a:r>
              <a:rPr lang="en-GB" sz="1000" dirty="0"/>
              <a:t>PCSO 7096 Singh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90B861-1E9E-44C6-8678-7031B2B4EF95}"/>
              </a:ext>
            </a:extLst>
          </p:cNvPr>
          <p:cNvSpPr txBox="1"/>
          <p:nvPr/>
        </p:nvSpPr>
        <p:spPr>
          <a:xfrm>
            <a:off x="9126014" y="4607812"/>
            <a:ext cx="154002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NN 5- Abington &amp; Boothville</a:t>
            </a:r>
          </a:p>
          <a:p>
            <a:pPr algn="ctr"/>
            <a:r>
              <a:rPr lang="en-GB" sz="1000" dirty="0"/>
              <a:t>Sgt 1254 Moston</a:t>
            </a:r>
          </a:p>
          <a:p>
            <a:pPr algn="ctr"/>
            <a:r>
              <a:rPr lang="en-GB" sz="1000" dirty="0"/>
              <a:t>PC  1337 Barnes</a:t>
            </a:r>
          </a:p>
          <a:p>
            <a:pPr algn="ctr"/>
            <a:r>
              <a:rPr lang="en-GB" sz="1000" dirty="0"/>
              <a:t>PC 451 Werdekker</a:t>
            </a:r>
          </a:p>
          <a:p>
            <a:pPr algn="ctr"/>
            <a:r>
              <a:rPr lang="en-GB" sz="1000" dirty="0"/>
              <a:t>PC </a:t>
            </a:r>
            <a:r>
              <a:rPr lang="en-GB" sz="1000"/>
              <a:t>1481 Watson</a:t>
            </a:r>
            <a:endParaRPr lang="en-GB" sz="1000" dirty="0"/>
          </a:p>
          <a:p>
            <a:pPr algn="ctr"/>
            <a:r>
              <a:rPr lang="en-GB" sz="1000" dirty="0"/>
              <a:t>PCSO 7177 Foster</a:t>
            </a:r>
          </a:p>
          <a:p>
            <a:pPr algn="ctr"/>
            <a:r>
              <a:rPr lang="en-GB" sz="1000" dirty="0"/>
              <a:t>PCSO 7150 Freeman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76BAC1-E6F3-4DF2-92EB-FD2107F6177E}"/>
              </a:ext>
            </a:extLst>
          </p:cNvPr>
          <p:cNvCxnSpPr>
            <a:cxnSpLocks/>
          </p:cNvCxnSpPr>
          <p:nvPr/>
        </p:nvCxnSpPr>
        <p:spPr>
          <a:xfrm flipH="1" flipV="1">
            <a:off x="7663543" y="2340672"/>
            <a:ext cx="1438233" cy="224457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FFC057-B872-4A9A-B0A1-C7562B4B0870}"/>
              </a:ext>
            </a:extLst>
          </p:cNvPr>
          <p:cNvCxnSpPr>
            <a:cxnSpLocks/>
          </p:cNvCxnSpPr>
          <p:nvPr/>
        </p:nvCxnSpPr>
        <p:spPr>
          <a:xfrm flipH="1" flipV="1">
            <a:off x="8183399" y="663129"/>
            <a:ext cx="918378" cy="392043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D96F97E-9337-4110-8718-A1EA6142AE1E}"/>
              </a:ext>
            </a:extLst>
          </p:cNvPr>
          <p:cNvCxnSpPr>
            <a:cxnSpLocks/>
          </p:cNvCxnSpPr>
          <p:nvPr/>
        </p:nvCxnSpPr>
        <p:spPr>
          <a:xfrm flipH="1" flipV="1">
            <a:off x="8757666" y="1512466"/>
            <a:ext cx="957759" cy="317436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14AD1D8-4A5A-48D2-A1ED-F688AEE5F7B7}"/>
              </a:ext>
            </a:extLst>
          </p:cNvPr>
          <p:cNvSpPr txBox="1"/>
          <p:nvPr/>
        </p:nvSpPr>
        <p:spPr>
          <a:xfrm>
            <a:off x="2722691" y="4581325"/>
            <a:ext cx="1941859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NN 6- </a:t>
            </a:r>
            <a:r>
              <a:rPr lang="en-GB" sz="1000" b="1" dirty="0" err="1"/>
              <a:t>Delapre</a:t>
            </a:r>
            <a:r>
              <a:rPr lang="en-GB" sz="1000" b="1" dirty="0"/>
              <a:t> / South Northampton</a:t>
            </a:r>
          </a:p>
          <a:p>
            <a:pPr algn="ctr"/>
            <a:r>
              <a:rPr lang="en-GB" sz="1000" dirty="0"/>
              <a:t>Sgt 867 Morris</a:t>
            </a:r>
          </a:p>
          <a:p>
            <a:pPr algn="ctr"/>
            <a:r>
              <a:rPr lang="en-GB" sz="1000" dirty="0"/>
              <a:t>PC 955 </a:t>
            </a:r>
            <a:r>
              <a:rPr lang="en-GB" sz="1000" dirty="0" err="1"/>
              <a:t>Okere</a:t>
            </a:r>
            <a:endParaRPr lang="en-GB" sz="1000" dirty="0"/>
          </a:p>
          <a:p>
            <a:pPr algn="ctr"/>
            <a:r>
              <a:rPr lang="en-GB" sz="1000" dirty="0"/>
              <a:t>PC 0967 Lee</a:t>
            </a:r>
          </a:p>
          <a:p>
            <a:pPr algn="ctr"/>
            <a:r>
              <a:rPr lang="en-GB" sz="1000" dirty="0"/>
              <a:t>PC 61 Butler</a:t>
            </a:r>
          </a:p>
          <a:p>
            <a:pPr algn="ctr"/>
            <a:r>
              <a:rPr lang="en-GB" sz="1000" dirty="0"/>
              <a:t>PC 1653 Elliott</a:t>
            </a:r>
          </a:p>
          <a:p>
            <a:pPr algn="ctr"/>
            <a:r>
              <a:rPr lang="en-GB" sz="1000" dirty="0"/>
              <a:t>PC 527 Silver</a:t>
            </a:r>
          </a:p>
          <a:p>
            <a:pPr algn="ctr"/>
            <a:r>
              <a:rPr lang="en-GB" sz="1000" dirty="0"/>
              <a:t>PCSO </a:t>
            </a:r>
            <a:r>
              <a:rPr lang="en-GB" sz="1000"/>
              <a:t>7092 Parris</a:t>
            </a:r>
            <a:endParaRPr lang="en-GB" sz="1000" dirty="0"/>
          </a:p>
          <a:p>
            <a:pPr algn="ctr"/>
            <a:r>
              <a:rPr lang="en-GB" sz="1000" dirty="0"/>
              <a:t>PCSO 7122 Hopper-Hall</a:t>
            </a:r>
          </a:p>
          <a:p>
            <a:pPr algn="ctr"/>
            <a:r>
              <a:rPr lang="en-GB" sz="1000" dirty="0"/>
              <a:t>PCSO 7137 Earl</a:t>
            </a:r>
          </a:p>
          <a:p>
            <a:pPr algn="ctr"/>
            <a:r>
              <a:rPr lang="en-GB" sz="1000" dirty="0"/>
              <a:t>PCSO 7168 Evans</a:t>
            </a:r>
          </a:p>
          <a:p>
            <a:pPr algn="ctr"/>
            <a:r>
              <a:rPr lang="en-GB" sz="1000" dirty="0"/>
              <a:t>PCSO 7104 Shelton</a:t>
            </a:r>
          </a:p>
          <a:p>
            <a:pPr algn="ctr"/>
            <a:r>
              <a:rPr lang="en-GB" sz="1000" dirty="0"/>
              <a:t>PCSO 7124 Hurst (Sponsored)</a:t>
            </a:r>
            <a:endParaRPr lang="en-GB" sz="1000" b="1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7A859F-4D80-4E2F-BDB7-04F1341FD132}"/>
              </a:ext>
            </a:extLst>
          </p:cNvPr>
          <p:cNvCxnSpPr>
            <a:cxnSpLocks/>
          </p:cNvCxnSpPr>
          <p:nvPr/>
        </p:nvCxnSpPr>
        <p:spPr>
          <a:xfrm flipV="1">
            <a:off x="4638854" y="3537554"/>
            <a:ext cx="644419" cy="120131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DF01E70-24FB-421F-A78E-379115C231DB}"/>
              </a:ext>
            </a:extLst>
          </p:cNvPr>
          <p:cNvCxnSpPr>
            <a:cxnSpLocks/>
          </p:cNvCxnSpPr>
          <p:nvPr/>
        </p:nvCxnSpPr>
        <p:spPr>
          <a:xfrm flipV="1">
            <a:off x="4664551" y="3596098"/>
            <a:ext cx="2464673" cy="120131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AA7AEDF-FCE1-4FF9-A575-D1BA8EEDB989}"/>
              </a:ext>
            </a:extLst>
          </p:cNvPr>
          <p:cNvCxnSpPr>
            <a:cxnSpLocks/>
          </p:cNvCxnSpPr>
          <p:nvPr/>
        </p:nvCxnSpPr>
        <p:spPr>
          <a:xfrm flipV="1">
            <a:off x="4644287" y="4504314"/>
            <a:ext cx="2810353" cy="29309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1FE6246-4B2B-4037-A7D2-7A351DE69076}"/>
              </a:ext>
            </a:extLst>
          </p:cNvPr>
          <p:cNvCxnSpPr>
            <a:cxnSpLocks/>
          </p:cNvCxnSpPr>
          <p:nvPr/>
        </p:nvCxnSpPr>
        <p:spPr>
          <a:xfrm>
            <a:off x="4664551" y="4797410"/>
            <a:ext cx="2051982" cy="19135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49F83D-E3F9-4CF7-82FD-D7417D79153C}"/>
              </a:ext>
            </a:extLst>
          </p:cNvPr>
          <p:cNvCxnSpPr>
            <a:cxnSpLocks/>
          </p:cNvCxnSpPr>
          <p:nvPr/>
        </p:nvCxnSpPr>
        <p:spPr>
          <a:xfrm flipV="1">
            <a:off x="4356643" y="1960139"/>
            <a:ext cx="2772581" cy="5854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0C24C41-11A8-4F2E-B94F-3B06BFCAE8EF}"/>
              </a:ext>
            </a:extLst>
          </p:cNvPr>
          <p:cNvSpPr txBox="1"/>
          <p:nvPr/>
        </p:nvSpPr>
        <p:spPr>
          <a:xfrm>
            <a:off x="2976782" y="361404"/>
            <a:ext cx="1324535" cy="146963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NN 8- Kingsthorpe </a:t>
            </a:r>
          </a:p>
          <a:p>
            <a:pPr algn="ctr"/>
            <a:r>
              <a:rPr lang="en-GB" sz="1000" dirty="0"/>
              <a:t>Sgt 1338 Roberts</a:t>
            </a:r>
          </a:p>
          <a:p>
            <a:pPr algn="ctr"/>
            <a:r>
              <a:rPr lang="en-GB" sz="1000" dirty="0"/>
              <a:t>PC 1981 Hilton</a:t>
            </a:r>
          </a:p>
          <a:p>
            <a:pPr algn="ctr"/>
            <a:r>
              <a:rPr lang="en-GB" sz="1000" dirty="0"/>
              <a:t>PC 701 Cottle</a:t>
            </a:r>
          </a:p>
          <a:p>
            <a:pPr algn="ctr"/>
            <a:r>
              <a:rPr lang="en-GB" sz="1000" dirty="0"/>
              <a:t>PC 1492 Govind</a:t>
            </a:r>
          </a:p>
          <a:p>
            <a:pPr algn="ctr"/>
            <a:r>
              <a:rPr lang="en-GB" sz="1000" dirty="0"/>
              <a:t>PC 1483 T Cardell</a:t>
            </a:r>
          </a:p>
          <a:p>
            <a:pPr algn="ctr"/>
            <a:r>
              <a:rPr lang="en-GB" sz="1000" dirty="0"/>
              <a:t>PCSO Vacancy</a:t>
            </a:r>
          </a:p>
          <a:p>
            <a:pPr algn="ctr"/>
            <a:r>
              <a:rPr lang="en-GB" sz="1000" dirty="0"/>
              <a:t>PCSO 7198 Barber</a:t>
            </a:r>
          </a:p>
          <a:p>
            <a:pPr algn="ctr"/>
            <a:r>
              <a:rPr lang="en-GB" sz="950" dirty="0"/>
              <a:t>PCSO 7196 Bednarczyk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7BB298-1AFE-4AFF-9480-A7774298150F}"/>
              </a:ext>
            </a:extLst>
          </p:cNvPr>
          <p:cNvCxnSpPr>
            <a:cxnSpLocks/>
          </p:cNvCxnSpPr>
          <p:nvPr/>
        </p:nvCxnSpPr>
        <p:spPr>
          <a:xfrm>
            <a:off x="4347136" y="482046"/>
            <a:ext cx="2320802" cy="104611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A5A37CC-BDE4-4A9D-9221-74392F44640F}"/>
              </a:ext>
            </a:extLst>
          </p:cNvPr>
          <p:cNvCxnSpPr>
            <a:cxnSpLocks/>
          </p:cNvCxnSpPr>
          <p:nvPr/>
        </p:nvCxnSpPr>
        <p:spPr>
          <a:xfrm>
            <a:off x="4356643" y="361404"/>
            <a:ext cx="2195947" cy="45782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55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E222FB-A7AC-45F0-A469-96E727AFC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30" y="289249"/>
            <a:ext cx="7310782" cy="62795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79ED4-3B9D-41D2-BCF8-6A56FF71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7" y="176355"/>
            <a:ext cx="2469503" cy="973549"/>
          </a:xfr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200" b="1" dirty="0"/>
              <a:t>Daventry </a:t>
            </a:r>
            <a:br>
              <a:rPr lang="en-GB" sz="3200" b="1" dirty="0"/>
            </a:br>
            <a:r>
              <a:rPr lang="en-GB" sz="3200" b="1" dirty="0"/>
              <a:t>Sector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790F85-2240-43CF-8007-9248D6343373}"/>
              </a:ext>
            </a:extLst>
          </p:cNvPr>
          <p:cNvSpPr txBox="1"/>
          <p:nvPr/>
        </p:nvSpPr>
        <p:spPr>
          <a:xfrm>
            <a:off x="470288" y="2316420"/>
            <a:ext cx="2469503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Sector Inspector</a:t>
            </a:r>
          </a:p>
          <a:p>
            <a:pPr algn="ctr"/>
            <a:r>
              <a:rPr lang="en-GB" sz="1600" dirty="0"/>
              <a:t>Dave Wakeman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Sector Co-ordinator </a:t>
            </a:r>
          </a:p>
          <a:p>
            <a:pPr algn="ctr"/>
            <a:r>
              <a:rPr lang="en-GB" sz="1600" dirty="0"/>
              <a:t>Penny Loveridge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Member of Parliament</a:t>
            </a:r>
          </a:p>
          <a:p>
            <a:pPr algn="ctr"/>
            <a:r>
              <a:rPr lang="en-GB" sz="1600" dirty="0"/>
              <a:t>Chris Heaton-Harris</a:t>
            </a:r>
          </a:p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Councillors</a:t>
            </a:r>
          </a:p>
          <a:p>
            <a:pPr algn="ctr"/>
            <a:r>
              <a:rPr lang="en-GB" sz="1600" dirty="0"/>
              <a:t>TBC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25419D-6D7D-4B4A-A445-1510B91DC773}"/>
              </a:ext>
            </a:extLst>
          </p:cNvPr>
          <p:cNvSpPr txBox="1"/>
          <p:nvPr/>
        </p:nvSpPr>
        <p:spPr>
          <a:xfrm>
            <a:off x="10100618" y="370741"/>
            <a:ext cx="178518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ND 2- Brixworth &amp; Moulton</a:t>
            </a:r>
          </a:p>
          <a:p>
            <a:pPr algn="ctr"/>
            <a:r>
              <a:rPr lang="en-GB" sz="1000" dirty="0"/>
              <a:t>Sgt 658 Moore</a:t>
            </a:r>
          </a:p>
          <a:p>
            <a:pPr algn="ctr"/>
            <a:r>
              <a:rPr lang="en-GB" sz="1000" dirty="0"/>
              <a:t>PC 718 Lee Stevens</a:t>
            </a:r>
          </a:p>
          <a:p>
            <a:pPr algn="ctr"/>
            <a:r>
              <a:rPr lang="en-GB" sz="1000" dirty="0"/>
              <a:t>PC 1178 Bates</a:t>
            </a:r>
          </a:p>
          <a:p>
            <a:pPr algn="ctr"/>
            <a:r>
              <a:rPr lang="en-GB" sz="1000" dirty="0"/>
              <a:t>PCSO 7082 Lumbis</a:t>
            </a:r>
          </a:p>
          <a:p>
            <a:pPr algn="ctr"/>
            <a:r>
              <a:rPr lang="en-GB" sz="1000" dirty="0"/>
              <a:t>PCSO 7145 Wright</a:t>
            </a:r>
          </a:p>
          <a:p>
            <a:pPr algn="ctr"/>
            <a:r>
              <a:rPr lang="en-GB" sz="1000" dirty="0"/>
              <a:t>PCSO 7017 Miller (sponsored)</a:t>
            </a:r>
          </a:p>
          <a:p>
            <a:pPr algn="ctr"/>
            <a:endParaRPr lang="en-GB" sz="10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DF019C-6257-445F-85FD-956F6B3F3521}"/>
              </a:ext>
            </a:extLst>
          </p:cNvPr>
          <p:cNvCxnSpPr>
            <a:cxnSpLocks/>
          </p:cNvCxnSpPr>
          <p:nvPr/>
        </p:nvCxnSpPr>
        <p:spPr>
          <a:xfrm flipV="1">
            <a:off x="8472196" y="370741"/>
            <a:ext cx="1628422" cy="133882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299F3-47C4-43DA-88DC-BB3CDE5D6CD5}"/>
              </a:ext>
            </a:extLst>
          </p:cNvPr>
          <p:cNvCxnSpPr>
            <a:cxnSpLocks/>
          </p:cNvCxnSpPr>
          <p:nvPr/>
        </p:nvCxnSpPr>
        <p:spPr>
          <a:xfrm flipV="1">
            <a:off x="9162661" y="370741"/>
            <a:ext cx="937957" cy="286698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1237BC9-53E2-4204-963A-53D82BAB000F}"/>
              </a:ext>
            </a:extLst>
          </p:cNvPr>
          <p:cNvSpPr txBox="1"/>
          <p:nvPr/>
        </p:nvSpPr>
        <p:spPr>
          <a:xfrm>
            <a:off x="2612570" y="5399200"/>
            <a:ext cx="1785187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ND 4- Weedon</a:t>
            </a:r>
          </a:p>
          <a:p>
            <a:pPr algn="ctr"/>
            <a:r>
              <a:rPr lang="en-GB" sz="1000" dirty="0"/>
              <a:t>Sgt 658 Moore</a:t>
            </a:r>
          </a:p>
          <a:p>
            <a:pPr algn="ctr"/>
            <a:r>
              <a:rPr lang="en-GB" sz="1000" dirty="0"/>
              <a:t>PC 1381 Galloway</a:t>
            </a:r>
          </a:p>
          <a:p>
            <a:pPr algn="ctr"/>
            <a:r>
              <a:rPr lang="en-GB" sz="1000" dirty="0"/>
              <a:t>PCSO 7012 Cooksammy</a:t>
            </a:r>
          </a:p>
          <a:p>
            <a:pPr algn="ctr"/>
            <a:r>
              <a:rPr lang="en-GB" sz="1000" dirty="0"/>
              <a:t>PCSO 7005 Barton (sponsored)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A30CC8-3AAF-47AE-B01D-9087087B153B}"/>
              </a:ext>
            </a:extLst>
          </p:cNvPr>
          <p:cNvCxnSpPr>
            <a:cxnSpLocks/>
          </p:cNvCxnSpPr>
          <p:nvPr/>
        </p:nvCxnSpPr>
        <p:spPr>
          <a:xfrm flipV="1">
            <a:off x="4397757" y="5312229"/>
            <a:ext cx="766426" cy="86971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BA7C89C-FCFE-4D16-80A1-14839202E5AC}"/>
              </a:ext>
            </a:extLst>
          </p:cNvPr>
          <p:cNvSpPr txBox="1"/>
          <p:nvPr/>
        </p:nvSpPr>
        <p:spPr>
          <a:xfrm>
            <a:off x="3065418" y="597026"/>
            <a:ext cx="186727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ND 3- Crick &amp; Long Buckby</a:t>
            </a:r>
          </a:p>
          <a:p>
            <a:pPr algn="ctr"/>
            <a:r>
              <a:rPr lang="en-GB" sz="1000" dirty="0"/>
              <a:t>Sgt 981 </a:t>
            </a:r>
            <a:r>
              <a:rPr lang="en-GB" sz="1000"/>
              <a:t>Greg Harrison</a:t>
            </a:r>
            <a:endParaRPr lang="en-GB" sz="1000" dirty="0"/>
          </a:p>
          <a:p>
            <a:pPr algn="ctr"/>
            <a:r>
              <a:rPr lang="en-GB" sz="1000" dirty="0"/>
              <a:t>PC 1705 Tyers </a:t>
            </a:r>
          </a:p>
          <a:p>
            <a:pPr algn="ctr"/>
            <a:r>
              <a:rPr lang="en-GB" sz="1000" dirty="0"/>
              <a:t>PCSO  7065 EGDELL</a:t>
            </a:r>
          </a:p>
          <a:p>
            <a:pPr algn="ctr"/>
            <a:r>
              <a:rPr lang="en-GB" sz="1000" dirty="0"/>
              <a:t>PCSO  7161 CONOPO (sponsored)</a:t>
            </a:r>
          </a:p>
          <a:p>
            <a:pPr algn="ctr"/>
            <a:r>
              <a:rPr lang="en-GB" sz="1000" dirty="0"/>
              <a:t>PCSO </a:t>
            </a:r>
            <a:r>
              <a:rPr lang="en-GB" sz="1000"/>
              <a:t> 7093 </a:t>
            </a:r>
            <a:r>
              <a:rPr lang="en-GB" sz="1000" dirty="0"/>
              <a:t>Cumming (sponsored)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066AD3-494B-40CD-8AA6-37AEAA75698E}"/>
              </a:ext>
            </a:extLst>
          </p:cNvPr>
          <p:cNvCxnSpPr>
            <a:cxnSpLocks/>
          </p:cNvCxnSpPr>
          <p:nvPr/>
        </p:nvCxnSpPr>
        <p:spPr>
          <a:xfrm>
            <a:off x="4932687" y="597026"/>
            <a:ext cx="2062544" cy="264069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B3A369-3A1F-4D5F-9D28-AF387DCBDBA2}"/>
              </a:ext>
            </a:extLst>
          </p:cNvPr>
          <p:cNvCxnSpPr>
            <a:cxnSpLocks/>
          </p:cNvCxnSpPr>
          <p:nvPr/>
        </p:nvCxnSpPr>
        <p:spPr>
          <a:xfrm flipH="1" flipV="1">
            <a:off x="4932687" y="597027"/>
            <a:ext cx="852293" cy="208085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A6EEE42-7103-4271-B45B-EA8B339005C5}"/>
              </a:ext>
            </a:extLst>
          </p:cNvPr>
          <p:cNvSpPr txBox="1"/>
          <p:nvPr/>
        </p:nvSpPr>
        <p:spPr>
          <a:xfrm>
            <a:off x="8116308" y="4814424"/>
            <a:ext cx="198431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ND 1- Daventry</a:t>
            </a:r>
          </a:p>
          <a:p>
            <a:pPr algn="ctr"/>
            <a:r>
              <a:rPr lang="en-GB" sz="1000" dirty="0"/>
              <a:t>Sgt 981 Greg Harrison</a:t>
            </a:r>
          </a:p>
          <a:p>
            <a:pPr algn="ctr"/>
            <a:r>
              <a:rPr lang="en-GB" sz="1000" dirty="0"/>
              <a:t>PC1161 Faint</a:t>
            </a:r>
          </a:p>
          <a:p>
            <a:pPr algn="ctr"/>
            <a:r>
              <a:rPr lang="en-GB" sz="1000" dirty="0"/>
              <a:t>PC 1570 Colton</a:t>
            </a:r>
          </a:p>
          <a:p>
            <a:pPr algn="ctr"/>
            <a:r>
              <a:rPr lang="en-GB" sz="1000" dirty="0"/>
              <a:t>PC 1176 Woodward</a:t>
            </a:r>
          </a:p>
          <a:p>
            <a:pPr algn="ctr"/>
            <a:r>
              <a:rPr lang="en-GB" sz="1000" dirty="0"/>
              <a:t>PC</a:t>
            </a:r>
            <a:r>
              <a:rPr lang="en-GB" sz="1000" dirty="0">
                <a:solidFill>
                  <a:srgbClr val="C00000"/>
                </a:solidFill>
              </a:rPr>
              <a:t> </a:t>
            </a:r>
            <a:r>
              <a:rPr lang="en-GB" sz="1000" dirty="0"/>
              <a:t>1577</a:t>
            </a:r>
            <a:r>
              <a:rPr lang="en-GB" sz="1000" dirty="0">
                <a:solidFill>
                  <a:srgbClr val="C00000"/>
                </a:solidFill>
              </a:rPr>
              <a:t> </a:t>
            </a:r>
            <a:r>
              <a:rPr lang="en-GB" sz="1000" dirty="0"/>
              <a:t>Morris</a:t>
            </a:r>
          </a:p>
          <a:p>
            <a:pPr algn="ctr"/>
            <a:r>
              <a:rPr lang="en-GB" sz="1000" dirty="0"/>
              <a:t>PC 879 Martin</a:t>
            </a:r>
          </a:p>
          <a:p>
            <a:pPr algn="ctr"/>
            <a:r>
              <a:rPr lang="en-GB" sz="1000" dirty="0"/>
              <a:t>PCSO 7184 Bates</a:t>
            </a:r>
          </a:p>
          <a:p>
            <a:pPr algn="ctr"/>
            <a:r>
              <a:rPr lang="en-GB" sz="1000" dirty="0"/>
              <a:t>PCSO 7032 Sangster</a:t>
            </a:r>
          </a:p>
          <a:p>
            <a:pPr algn="ctr"/>
            <a:r>
              <a:rPr lang="en-GB" sz="1000" b="1" dirty="0">
                <a:solidFill>
                  <a:srgbClr val="FF0000"/>
                </a:solidFill>
              </a:rPr>
              <a:t>PCSO Vacancy </a:t>
            </a:r>
            <a:r>
              <a:rPr lang="en-GB" sz="1000" dirty="0"/>
              <a:t>(Sponsored)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9A3BEE-8BD5-46B4-ADF6-5A62A12B35BE}"/>
              </a:ext>
            </a:extLst>
          </p:cNvPr>
          <p:cNvCxnSpPr>
            <a:cxnSpLocks/>
          </p:cNvCxnSpPr>
          <p:nvPr/>
        </p:nvCxnSpPr>
        <p:spPr>
          <a:xfrm>
            <a:off x="5784980" y="4423954"/>
            <a:ext cx="2331328" cy="39046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8AC550-7AE3-41B5-8B05-D6AD9FD01B5D}"/>
              </a:ext>
            </a:extLst>
          </p:cNvPr>
          <p:cNvCxnSpPr>
            <a:cxnSpLocks/>
          </p:cNvCxnSpPr>
          <p:nvPr/>
        </p:nvCxnSpPr>
        <p:spPr>
          <a:xfrm>
            <a:off x="6689877" y="4310743"/>
            <a:ext cx="1426431" cy="50368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5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31D0BBF-389F-4814-9050-036F8B12F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39" y="185370"/>
            <a:ext cx="9019406" cy="6487259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C79ED4-3B9D-41D2-BCF8-6A56FF71C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67" y="176355"/>
            <a:ext cx="2469503" cy="973549"/>
          </a:xfrm>
          <a:solidFill>
            <a:schemeClr val="accent1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600" b="1" dirty="0"/>
              <a:t>South Northants </a:t>
            </a:r>
            <a:br>
              <a:rPr lang="en-GB" sz="2600" b="1" dirty="0"/>
            </a:br>
            <a:r>
              <a:rPr lang="en-GB" sz="2600" b="1" dirty="0"/>
              <a:t>Sector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790F85-2240-43CF-8007-9248D6343373}"/>
              </a:ext>
            </a:extLst>
          </p:cNvPr>
          <p:cNvSpPr txBox="1"/>
          <p:nvPr/>
        </p:nvSpPr>
        <p:spPr>
          <a:xfrm>
            <a:off x="82471" y="2316420"/>
            <a:ext cx="2469503" cy="280076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Sector Inspector</a:t>
            </a:r>
          </a:p>
          <a:p>
            <a:pPr algn="ctr"/>
            <a:r>
              <a:rPr lang="en-GB" sz="1600" dirty="0"/>
              <a:t>Dave Wakeman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Sector Co-ordinator </a:t>
            </a:r>
          </a:p>
          <a:p>
            <a:pPr algn="ctr"/>
            <a:r>
              <a:rPr lang="en-GB" sz="1600" dirty="0"/>
              <a:t>Penny Loveridge</a:t>
            </a:r>
          </a:p>
          <a:p>
            <a:pPr algn="ctr"/>
            <a:endParaRPr lang="en-GB" sz="1600" dirty="0"/>
          </a:p>
          <a:p>
            <a:pPr algn="ctr"/>
            <a:r>
              <a:rPr lang="en-GB" sz="1600" b="1" dirty="0"/>
              <a:t>Member of Parliament</a:t>
            </a:r>
          </a:p>
          <a:p>
            <a:pPr algn="ctr"/>
            <a:r>
              <a:rPr lang="en-GB" sz="1600" dirty="0"/>
              <a:t>Andrea Leadsom</a:t>
            </a:r>
          </a:p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Councillors</a:t>
            </a:r>
          </a:p>
          <a:p>
            <a:pPr algn="ctr"/>
            <a:r>
              <a:rPr lang="en-GB" sz="1600" dirty="0"/>
              <a:t>TBC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DF019C-6257-445F-85FD-956F6B3F3521}"/>
              </a:ext>
            </a:extLst>
          </p:cNvPr>
          <p:cNvCxnSpPr>
            <a:cxnSpLocks/>
          </p:cNvCxnSpPr>
          <p:nvPr/>
        </p:nvCxnSpPr>
        <p:spPr>
          <a:xfrm flipV="1">
            <a:off x="8752114" y="2767279"/>
            <a:ext cx="1384965" cy="81567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C299F3-47C4-43DA-88DC-BB3CDE5D6CD5}"/>
              </a:ext>
            </a:extLst>
          </p:cNvPr>
          <p:cNvCxnSpPr>
            <a:cxnSpLocks/>
          </p:cNvCxnSpPr>
          <p:nvPr/>
        </p:nvCxnSpPr>
        <p:spPr>
          <a:xfrm>
            <a:off x="9759820" y="1894940"/>
            <a:ext cx="377259" cy="87233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A6EEE42-7103-4271-B45B-EA8B339005C5}"/>
              </a:ext>
            </a:extLst>
          </p:cNvPr>
          <p:cNvSpPr txBox="1"/>
          <p:nvPr/>
        </p:nvSpPr>
        <p:spPr>
          <a:xfrm>
            <a:off x="10137079" y="2767279"/>
            <a:ext cx="1566829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NS 1- Deanshanger &amp; Grange Park</a:t>
            </a:r>
          </a:p>
          <a:p>
            <a:pPr algn="ctr"/>
            <a:r>
              <a:rPr lang="en-GB" sz="1000" dirty="0"/>
              <a:t>Sgt Greg Taylor</a:t>
            </a:r>
          </a:p>
          <a:p>
            <a:pPr algn="ctr"/>
            <a:r>
              <a:rPr lang="en-GB" sz="1000" dirty="0"/>
              <a:t>PC 860 Bird</a:t>
            </a:r>
          </a:p>
          <a:p>
            <a:pPr algn="ctr"/>
            <a:r>
              <a:rPr lang="en-GB" sz="1000" dirty="0"/>
              <a:t>PC 160 Rideout</a:t>
            </a:r>
          </a:p>
          <a:p>
            <a:pPr algn="ctr"/>
            <a:r>
              <a:rPr lang="en-GB" sz="1000" dirty="0"/>
              <a:t>PCSO 7115 Taylor</a:t>
            </a:r>
          </a:p>
          <a:p>
            <a:pPr algn="ctr"/>
            <a:r>
              <a:rPr lang="en-GB" sz="1000" dirty="0"/>
              <a:t>PCSO 7041 Harrison</a:t>
            </a:r>
          </a:p>
          <a:p>
            <a:pPr algn="ctr"/>
            <a:r>
              <a:rPr lang="en-GB" sz="1000" dirty="0"/>
              <a:t>PCSO 7139 Dudley (sponsored)</a:t>
            </a:r>
          </a:p>
          <a:p>
            <a:pPr algn="ctr"/>
            <a:endParaRPr lang="en-GB" sz="1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E9A3BEE-8BD5-46B4-ADF6-5A62A12B35BE}"/>
              </a:ext>
            </a:extLst>
          </p:cNvPr>
          <p:cNvCxnSpPr>
            <a:cxnSpLocks/>
          </p:cNvCxnSpPr>
          <p:nvPr/>
        </p:nvCxnSpPr>
        <p:spPr>
          <a:xfrm flipH="1">
            <a:off x="4113119" y="4823927"/>
            <a:ext cx="878759" cy="64830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8AC550-7AE3-41B5-8B05-D6AD9FD01B5D}"/>
              </a:ext>
            </a:extLst>
          </p:cNvPr>
          <p:cNvCxnSpPr>
            <a:cxnSpLocks/>
          </p:cNvCxnSpPr>
          <p:nvPr/>
        </p:nvCxnSpPr>
        <p:spPr>
          <a:xfrm flipH="1">
            <a:off x="4113119" y="4823927"/>
            <a:ext cx="1718514" cy="64830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28FC1-9898-4779-B45B-B7F2106D59E8}"/>
              </a:ext>
            </a:extLst>
          </p:cNvPr>
          <p:cNvCxnSpPr>
            <a:cxnSpLocks/>
          </p:cNvCxnSpPr>
          <p:nvPr/>
        </p:nvCxnSpPr>
        <p:spPr>
          <a:xfrm>
            <a:off x="7968343" y="1867584"/>
            <a:ext cx="2168736" cy="89969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BDCDB1B-2016-406D-90A8-3D28AC115167}"/>
              </a:ext>
            </a:extLst>
          </p:cNvPr>
          <p:cNvSpPr txBox="1"/>
          <p:nvPr/>
        </p:nvSpPr>
        <p:spPr>
          <a:xfrm>
            <a:off x="2546290" y="5472233"/>
            <a:ext cx="156682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NS 4- Brackley </a:t>
            </a:r>
          </a:p>
          <a:p>
            <a:pPr algn="ctr"/>
            <a:r>
              <a:rPr lang="en-GB" sz="1000" dirty="0"/>
              <a:t>Sgt 581 Simons</a:t>
            </a:r>
          </a:p>
          <a:p>
            <a:pPr algn="ctr"/>
            <a:r>
              <a:rPr lang="en-GB" sz="1000" dirty="0">
                <a:solidFill>
                  <a:srgbClr val="000000"/>
                </a:solidFill>
              </a:rPr>
              <a:t>PC 1183 Smith</a:t>
            </a:r>
            <a:endParaRPr lang="en-GB" sz="1000" dirty="0">
              <a:solidFill>
                <a:srgbClr val="FF0000"/>
              </a:solidFill>
            </a:endParaRPr>
          </a:p>
          <a:p>
            <a:pPr algn="ctr"/>
            <a:r>
              <a:rPr lang="en-GB" sz="1000" dirty="0"/>
              <a:t>PC 1649 Mackenzie</a:t>
            </a:r>
          </a:p>
          <a:p>
            <a:pPr algn="ctr"/>
            <a:r>
              <a:rPr lang="en-GB" sz="1000" dirty="0"/>
              <a:t>PCSO 7023 Jones</a:t>
            </a:r>
          </a:p>
          <a:p>
            <a:pPr algn="ctr"/>
            <a:r>
              <a:rPr lang="en-GB" sz="1000" dirty="0"/>
              <a:t>PCSO 7024 Brooks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7BEA0D-C4C9-4365-8F02-9E3D3F7CD659}"/>
              </a:ext>
            </a:extLst>
          </p:cNvPr>
          <p:cNvSpPr txBox="1"/>
          <p:nvPr/>
        </p:nvSpPr>
        <p:spPr>
          <a:xfrm>
            <a:off x="3488264" y="785250"/>
            <a:ext cx="1566829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NS 3- Silverstone</a:t>
            </a:r>
          </a:p>
          <a:p>
            <a:pPr algn="ctr"/>
            <a:r>
              <a:rPr lang="en-GB" sz="1000" dirty="0"/>
              <a:t>Sgt 581 Simons</a:t>
            </a:r>
          </a:p>
          <a:p>
            <a:pPr algn="ctr"/>
            <a:r>
              <a:rPr lang="en-GB" sz="1000" dirty="0"/>
              <a:t>PC 911 Carter</a:t>
            </a:r>
          </a:p>
          <a:p>
            <a:pPr algn="ctr"/>
            <a:r>
              <a:rPr lang="en-GB" sz="1000" dirty="0"/>
              <a:t>PC 801 Mitchell</a:t>
            </a:r>
          </a:p>
          <a:p>
            <a:pPr algn="ctr"/>
            <a:r>
              <a:rPr lang="en-GB" sz="1000" dirty="0"/>
              <a:t>PCSO 7182 Morgan 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7412CA-733D-4107-A795-AE13FC341BD8}"/>
              </a:ext>
            </a:extLst>
          </p:cNvPr>
          <p:cNvCxnSpPr>
            <a:cxnSpLocks/>
          </p:cNvCxnSpPr>
          <p:nvPr/>
        </p:nvCxnSpPr>
        <p:spPr>
          <a:xfrm>
            <a:off x="5052848" y="785250"/>
            <a:ext cx="935389" cy="214456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D294B8B-90F4-44BC-9978-B346F9A67B81}"/>
              </a:ext>
            </a:extLst>
          </p:cNvPr>
          <p:cNvSpPr txBox="1"/>
          <p:nvPr/>
        </p:nvSpPr>
        <p:spPr>
          <a:xfrm>
            <a:off x="6619677" y="4610459"/>
            <a:ext cx="156682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/>
              <a:t>NS 2- Towcester</a:t>
            </a:r>
          </a:p>
          <a:p>
            <a:pPr algn="ctr"/>
            <a:r>
              <a:rPr lang="en-GB" sz="1000" dirty="0"/>
              <a:t>Sgt Greg Taylor</a:t>
            </a:r>
          </a:p>
          <a:p>
            <a:pPr algn="ctr"/>
            <a:r>
              <a:rPr lang="en-GB" sz="1000" dirty="0"/>
              <a:t>PC 875 King</a:t>
            </a:r>
          </a:p>
          <a:p>
            <a:pPr algn="ctr"/>
            <a:r>
              <a:rPr lang="en-GB" sz="1000" dirty="0"/>
              <a:t>PC 1388 Ellard</a:t>
            </a:r>
          </a:p>
          <a:p>
            <a:pPr algn="ctr"/>
            <a:r>
              <a:rPr lang="en-GB" sz="1000" dirty="0"/>
              <a:t>PCSO 7029 Morris</a:t>
            </a:r>
          </a:p>
          <a:p>
            <a:pPr algn="ctr"/>
            <a:r>
              <a:rPr lang="en-GB" sz="1000" dirty="0"/>
              <a:t>PCSO 7040 Degg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80F6970-5245-424E-94E3-659D5EB3C42C}"/>
              </a:ext>
            </a:extLst>
          </p:cNvPr>
          <p:cNvCxnSpPr>
            <a:cxnSpLocks/>
          </p:cNvCxnSpPr>
          <p:nvPr/>
        </p:nvCxnSpPr>
        <p:spPr>
          <a:xfrm flipH="1">
            <a:off x="6619677" y="2929812"/>
            <a:ext cx="961153" cy="1680647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72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a8d02b-2d38-4fe2-ab13-eb735b152d23">
      <Value>160</Value>
      <Value>152</Value>
      <Value>162</Value>
      <Value>161</Value>
    </TaxCatchAll>
    <lcf76f155ced4ddcb4097134ff3c332f xmlns="179e3f07-31ab-45be-a345-8534b1ac0c6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2F160B1A62704DBDC0AC22B6FA6B46" ma:contentTypeVersion="17" ma:contentTypeDescription="Create a new document." ma:contentTypeScope="" ma:versionID="1044aa453f5c094f3ce5c510f3cc4a46">
  <xsd:schema xmlns:xsd="http://www.w3.org/2001/XMLSchema" xmlns:xs="http://www.w3.org/2001/XMLSchema" xmlns:p="http://schemas.microsoft.com/office/2006/metadata/properties" xmlns:ns2="179e3f07-31ab-45be-a345-8534b1ac0c69" xmlns:ns3="f0a8d02b-2d38-4fe2-ab13-eb735b152d23" targetNamespace="http://schemas.microsoft.com/office/2006/metadata/properties" ma:root="true" ma:fieldsID="d133d521d85136ead5dd86bab21957e8" ns2:_="" ns3:_="">
    <xsd:import namespace="179e3f07-31ab-45be-a345-8534b1ac0c69"/>
    <xsd:import namespace="f0a8d02b-2d38-4fe2-ab13-eb735b152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e3f07-31ab-45be-a345-8534b1ac0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f5b5d5-b811-401f-b3da-ff951c7a8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8d02b-2d38-4fe2-ab13-eb735b152d2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32e260-ff2e-4080-8774-80236a7d8a20}" ma:internalName="TaxCatchAll" ma:showField="CatchAllData" ma:web="f0a8d02b-2d38-4fe2-ab13-eb735b152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107116-F01A-4A2F-9D4A-90669BEC4530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b42330c6-1379-4d72-bcc4-22c54c8e17f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29D6EBA-57A4-440A-A294-611252B04CB3}"/>
</file>

<file path=customXml/itemProps3.xml><?xml version="1.0" encoding="utf-8"?>
<ds:datastoreItem xmlns:ds="http://schemas.openxmlformats.org/officeDocument/2006/customXml" ds:itemID="{3C52D6B4-22FA-4012-BC2B-1438A08520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1279</Words>
  <Application>Microsoft Office PowerPoint</Application>
  <PresentationFormat>Widescreen</PresentationFormat>
  <Paragraphs>413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Office Theme</vt:lpstr>
      <vt:lpstr>Neighbourhood Policing </vt:lpstr>
      <vt:lpstr>Kettering  Sector</vt:lpstr>
      <vt:lpstr>Corby  Sector</vt:lpstr>
      <vt:lpstr>Wellingborough  Sector</vt:lpstr>
      <vt:lpstr>East Northants  Sector</vt:lpstr>
      <vt:lpstr>Northampton  Central  Sector</vt:lpstr>
      <vt:lpstr>Northampton  Suburban  Sector</vt:lpstr>
      <vt:lpstr>Daventry  Sector</vt:lpstr>
      <vt:lpstr>South Northants  Sector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LPA Staffing</dc:title>
  <dc:creator>Holton Phil</dc:creator>
  <cp:keywords>Map; Neighbourhood Policing; Local Policing Area; Staffing</cp:keywords>
  <cp:lastModifiedBy>Allingham Dawn</cp:lastModifiedBy>
  <cp:revision>113</cp:revision>
  <cp:lastPrinted>2023-08-17T09:24:22Z</cp:lastPrinted>
  <dcterms:created xsi:type="dcterms:W3CDTF">2021-03-09T11:43:29Z</dcterms:created>
  <dcterms:modified xsi:type="dcterms:W3CDTF">2023-08-17T11:15:44Z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9cd4a6a-7014-48d6-b119-9b8b87129a7e_Enabled">
    <vt:lpwstr>True</vt:lpwstr>
  </property>
  <property fmtid="{D5CDD505-2E9C-101B-9397-08002B2CF9AE}" pid="3" name="MSIP_Label_d9cd4a6a-7014-48d6-b119-9b8b87129a7e_SiteId">
    <vt:lpwstr>bf91f36f-ab89-4503-8c3f-04a029f837d3</vt:lpwstr>
  </property>
  <property fmtid="{D5CDD505-2E9C-101B-9397-08002B2CF9AE}" pid="4" name="MSIP_Label_d9cd4a6a-7014-48d6-b119-9b8b87129a7e_Owner">
    <vt:lpwstr>Phil.Holton@northants.police.uk</vt:lpwstr>
  </property>
  <property fmtid="{D5CDD505-2E9C-101B-9397-08002B2CF9AE}" pid="5" name="MSIP_Label_d9cd4a6a-7014-48d6-b119-9b8b87129a7e_SetDate">
    <vt:lpwstr>2021-03-09T11:43:48.3647226Z</vt:lpwstr>
  </property>
  <property fmtid="{D5CDD505-2E9C-101B-9397-08002B2CF9AE}" pid="6" name="MSIP_Label_d9cd4a6a-7014-48d6-b119-9b8b87129a7e_Name">
    <vt:lpwstr>OFFICIAL</vt:lpwstr>
  </property>
  <property fmtid="{D5CDD505-2E9C-101B-9397-08002B2CF9AE}" pid="7" name="MSIP_Label_d9cd4a6a-7014-48d6-b119-9b8b87129a7e_Application">
    <vt:lpwstr>Microsoft Azure Information Protection</vt:lpwstr>
  </property>
  <property fmtid="{D5CDD505-2E9C-101B-9397-08002B2CF9AE}" pid="8" name="MSIP_Label_d9cd4a6a-7014-48d6-b119-9b8b87129a7e_Extended_MSFT_Method">
    <vt:lpwstr>Automatic</vt:lpwstr>
  </property>
  <property fmtid="{D5CDD505-2E9C-101B-9397-08002B2CF9AE}" pid="9" name="Sensitivity">
    <vt:lpwstr>OFFICIAL</vt:lpwstr>
  </property>
  <property fmtid="{D5CDD505-2E9C-101B-9397-08002B2CF9AE}" pid="10" name="ContentTypeId">
    <vt:lpwstr>0x010100D2789AF7F7902640BE97C7E9E92BF8C2</vt:lpwstr>
  </property>
  <property fmtid="{D5CDD505-2E9C-101B-9397-08002B2CF9AE}" pid="11" name="TaxKeyword">
    <vt:lpwstr>160;#Local Policing Area|0c128fcb-7e9e-411d-ba12-8cb3be0b21b4;#152;#Neighbourhood Policing|a75c8ad9-bb53-4a6a-8f01-e3043fb0c889;#162;#Map|4f14c6ef-9d16-4ad2-85b2-9c099cc4d8e0;#161;#Staffing|fda76c92-9c7b-48a3-9f07-8c4c8a829b21</vt:lpwstr>
  </property>
</Properties>
</file>